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3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4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5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theme/theme7.xml" ContentType="application/vnd.openxmlformats-officedocument.theme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theme/theme8.xml" ContentType="application/vnd.openxmlformats-officedocument.theme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theme/theme9.xml" ContentType="application/vnd.openxmlformats-officedocument.theme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theme/theme10.xml" ContentType="application/vnd.openxmlformats-officedocument.theme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theme/theme11.xml" ContentType="application/vnd.openxmlformats-officedocument.theme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theme/theme12.xml" ContentType="application/vnd.openxmlformats-officedocument.theme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theme/theme13.xml" ContentType="application/vnd.openxmlformats-officedocument.theme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theme/theme14.xml" ContentType="application/vnd.openxmlformats-officedocument.theme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1" r:id="rId1"/>
    <p:sldMasterId id="2147483987" r:id="rId2"/>
    <p:sldMasterId id="2147484025" r:id="rId3"/>
    <p:sldMasterId id="2147484066" r:id="rId4"/>
    <p:sldMasterId id="2147484202" r:id="rId5"/>
    <p:sldMasterId id="2147484240" r:id="rId6"/>
    <p:sldMasterId id="2147484362" r:id="rId7"/>
    <p:sldMasterId id="2147484401" r:id="rId8"/>
    <p:sldMasterId id="2147484450" r:id="rId9"/>
    <p:sldMasterId id="2147484487" r:id="rId10"/>
    <p:sldMasterId id="2147484542" r:id="rId11"/>
    <p:sldMasterId id="2147484581" r:id="rId12"/>
    <p:sldMasterId id="2147484613" r:id="rId13"/>
    <p:sldMasterId id="2147484651" r:id="rId14"/>
    <p:sldMasterId id="2147484692" r:id="rId15"/>
  </p:sldMasterIdLst>
  <p:notesMasterIdLst>
    <p:notesMasterId r:id="rId22"/>
  </p:notesMasterIdLst>
  <p:sldIdLst>
    <p:sldId id="749" r:id="rId16"/>
    <p:sldId id="908" r:id="rId17"/>
    <p:sldId id="897" r:id="rId18"/>
    <p:sldId id="909" r:id="rId19"/>
    <p:sldId id="910" r:id="rId20"/>
    <p:sldId id="911" r:id="rId21"/>
  </p:sldIdLst>
  <p:sldSz cx="9144000" cy="5143500" type="screen16x9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Überblick" id="{E7EFF66D-4736-5C4F-9692-ACE9A7E45556}">
          <p14:sldIdLst>
            <p14:sldId id="749"/>
          </p14:sldIdLst>
        </p14:section>
        <p14:section name="Examples, End Points &amp; Sequence Diagrams" id="{4E0594D5-1B82-7142-8EBC-D03D7E48F499}">
          <p14:sldIdLst>
            <p14:sldId id="908"/>
            <p14:sldId id="897"/>
            <p14:sldId id="909"/>
            <p14:sldId id="910"/>
            <p14:sldId id="9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7567"/>
    <a:srgbClr val="A5E27B"/>
    <a:srgbClr val="FFC000"/>
    <a:srgbClr val="BFBFBF"/>
    <a:srgbClr val="FF9F9D"/>
    <a:srgbClr val="FF9999"/>
    <a:srgbClr val="7F7F7F"/>
    <a:srgbClr val="FF9B37"/>
    <a:srgbClr val="00FFB1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9" autoAdjust="0"/>
    <p:restoredTop sz="94208" autoAdjust="0"/>
  </p:normalViewPr>
  <p:slideViewPr>
    <p:cSldViewPr snapToGrid="0">
      <p:cViewPr varScale="1">
        <p:scale>
          <a:sx n="164" d="100"/>
          <a:sy n="164" d="100"/>
        </p:scale>
        <p:origin x="400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6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A0E04820-C35B-4388-ABC5-2CFEB6176C0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0226CEAF-061B-485B-8592-16CCDE2BF3B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ヒラギノ角ゴ Pro W3" charset="-128"/>
              </a:defRPr>
            </a:lvl1pPr>
          </a:lstStyle>
          <a:p>
            <a:pPr>
              <a:defRPr/>
            </a:pPr>
            <a:fld id="{9E449AD9-5BC0-204E-8161-50066A4BFDA5}" type="datetime1">
              <a:rPr lang="en-US" altLang="en-US"/>
              <a:pPr>
                <a:defRPr/>
              </a:pPr>
              <a:t>8/12/25</a:t>
            </a:fld>
            <a:endParaRPr lang="en-US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1EB83702-6D9E-614A-BA8C-D7778588A8A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105D5917-996E-45CF-B500-E4F42AF6757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9942" name="Rectangle 6">
            <a:extLst>
              <a:ext uri="{FF2B5EF4-FFF2-40B4-BE49-F238E27FC236}">
                <a16:creationId xmlns:a16="http://schemas.microsoft.com/office/drawing/2014/main" id="{74861FC3-9009-4221-9512-4225472BA7A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EF21FA21-F3D1-4FDA-8698-F59872A592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ヒラギノ角ゴ Pro W3" charset="-128"/>
              </a:defRPr>
            </a:lvl1pPr>
          </a:lstStyle>
          <a:p>
            <a:pPr>
              <a:defRPr/>
            </a:pPr>
            <a:fld id="{2F5981C7-4DCE-B741-94CA-AA875F7D4F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48649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8154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Here: Show one of Example Endpoints in Swagger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8375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root-nodes … there can be more than one</a:t>
            </a:r>
          </a:p>
          <a:p>
            <a:endParaRPr lang="en-US" dirty="0"/>
          </a:p>
          <a:p>
            <a:r>
              <a:rPr lang="en-US" dirty="0" err="1"/>
              <a:t>Array.sort</a:t>
            </a:r>
            <a:r>
              <a:rPr lang="en-US" dirty="0"/>
              <a:t> … to present a sorted output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7290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look at these 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8242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jpeg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6.jpeg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0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1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0.jpeg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3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4.xml"/></Relationships>
</file>

<file path=ppt/slideLayouts/_rels/slideLayout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4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48.jpeg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4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5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5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597819"/>
            <a:ext cx="5029200" cy="1102519"/>
          </a:xfrm>
        </p:spPr>
        <p:txBody>
          <a:bodyPr anchor="b"/>
          <a:lstStyle>
            <a:lvl1pPr>
              <a:lnSpc>
                <a:spcPct val="90000"/>
              </a:lnSpc>
              <a:defRPr sz="3600"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2914650"/>
            <a:ext cx="5029200" cy="1314450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8275B-5B00-C7D5-5B66-5DE5299938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50" y="167744"/>
            <a:ext cx="355150" cy="29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38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655BC83-CA66-BD45-BCA0-155672DDCAE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084DA2-A689-9240-8883-8618C52006A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76F7EE-B7B1-A24E-A162-567090CE7F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205768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77B59F4-4D8B-C046-8C8D-8F8784A5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67" y="243205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21C564C-15A2-B04D-848B-7FBEA2DF6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7" y="1211180"/>
            <a:ext cx="4105834" cy="3315781"/>
          </a:xfrm>
        </p:spPr>
        <p:txBody>
          <a:bodyPr/>
          <a:lstStyle>
            <a:lvl1pPr>
              <a:lnSpc>
                <a:spcPct val="120000"/>
              </a:lnSpc>
              <a:buClr>
                <a:schemeClr val="bg1"/>
              </a:buClr>
              <a:defRPr lang="en-US" sz="2400" b="0" i="0" kern="0" dirty="0" smtClean="0">
                <a:solidFill>
                  <a:schemeClr val="bg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12CF370D-2647-674A-ADE2-F4BA7F900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9ED3ED27-77C1-D746-AACB-BFBAEB7FF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07602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94BB4CF3-63EF-C34D-A1E7-9FF1E79D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437F184-69AF-1E47-AE00-AD64F3CE4E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49B7AE08-DA3F-B346-A6D0-3D84A4AF72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442C611B-C4F1-BD42-9D66-E311550B2C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88B2352C-EDC6-FF42-83E0-33CB70708F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12FA6FE8-F42F-3F44-867D-F4D9F721B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41032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27E94E7-DE72-6B41-BD01-FCDA5510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10A1BE39-7B9E-7549-A529-F0E6C0A13E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B9FECE71-BA38-0D41-B0BB-5521AF2A8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490A61E1-4285-B248-9620-5630021F0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81726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7EE6C6B1-EE98-1F47-894A-D6AB92AD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44AAAA0-D05A-AF4D-9CFB-D24EDCAA0B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7" y="222376"/>
            <a:ext cx="1819834" cy="4257674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C540382D-BC23-5E45-95F3-33A8041F16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7" y="221812"/>
            <a:ext cx="1819834" cy="4241613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42A7E284-618D-EF40-A330-011052B65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56192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F4839FA-7060-994D-B35F-B40F1C06B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7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34702FF8-497C-F84A-9582-93675E1DE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20999"/>
            <a:ext cx="4100754" cy="4306886"/>
          </a:xfrm>
        </p:spPr>
        <p:txBody>
          <a:bodyPr/>
          <a:lstStyle>
            <a:lvl1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C5E478B1-4B3B-2F47-B92E-E189BF050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6099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0C7FE460-3A97-4449-A4CF-6E4DF757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051AD04-B630-2B47-8FF8-35E814DE2A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55343EA0-DD2B-734A-A111-1CAACC9D7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11493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15D4AF2-2263-3F4C-B66B-66880839D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431F572-1FA4-364B-A900-43CA149D1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1027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2F1F74EB-FE8A-024A-9970-B2DD0137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3295C05D-06A1-8343-B26F-E53F70123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404025BD-E914-BD40-840B-27041FE04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86186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4EEFB4F3-F78C-C64F-9E43-BFA653E1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F4F573E7-E8FA-FB46-A3DA-5671BC879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79353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prstGeom prst="rect">
            <a:avLst/>
          </a:prstGeo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2286000" cy="2573337"/>
          </a:xfrm>
          <a:prstGeom prst="rect">
            <a:avLst/>
          </a:prstGeo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4"/>
            <a:ext cx="2286000" cy="2573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0244B10-FF44-C54E-894D-B346AD156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0906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6763"/>
            <a:ext cx="2057400" cy="38278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6763"/>
            <a:ext cx="6019800" cy="38278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159384F-78FC-E144-A6AA-9782E4C1F6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2E072E8-3160-4744-8B8A-F9505012138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F2A8F1-A121-2047-AFA3-13C56681FE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517867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871A836B-E788-D047-A2EF-30F9E2AF6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0F1EE2B-01D5-7341-996A-D51E20546A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6" y="1272083"/>
            <a:ext cx="6400765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AF62BC81-45DB-F841-A025-88DB7F7A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5A06D53E-F5C7-0449-886A-2BE173DF5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44129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FDCE4326-2E2C-E646-AC2F-D5986ABD0F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AAE832A-BE64-FA4D-B0CB-225B5961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7FC6F704-FD45-DB45-81E2-F1A723022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09233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725B8BC-89B1-CF41-BE71-6C0FF6FA0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91439875-164B-B44A-B51F-4C012419F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6" y="1272083"/>
            <a:ext cx="1837909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EFAB81D4-421E-9745-A90D-E26CA2A2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C8D54D58-823E-5548-8EEE-E165328FE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88274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B812142-5F70-074C-B4CF-4AC59711F5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5657716-987D-874B-99FB-7B88A2D76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80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D3233902-CE65-0140-B67C-0AADDABBCB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23774" y="1268819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9D5388E-3D8D-C54D-9BA2-A2544DB5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4DDBFA33-6EDC-F94B-B9FE-F283A702A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35931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2078" y="222083"/>
            <a:ext cx="1835322" cy="425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14600" y="238124"/>
            <a:ext cx="6400733" cy="4257675"/>
          </a:xfrm>
          <a:prstGeom prst="rect">
            <a:avLst/>
          </a:prstGeo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ABD64EC6-57E9-A848-A2A8-2355BF05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3002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33F75B82-10E8-BE44-89AB-E82E90578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26847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247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A52CE-E974-5042-97F3-2FCE56CC56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5" y="1980903"/>
            <a:ext cx="1266932" cy="1181695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3923C89-A10F-AB46-91F6-F99011724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298754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60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1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33BA6-F758-1A4B-9129-4C9C4AA5146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31790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70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4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2121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6762"/>
            <a:ext cx="8229600" cy="3202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4335" y="1434151"/>
            <a:ext cx="3780807" cy="3024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473452" y="1434151"/>
            <a:ext cx="4200706" cy="302490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1393DF-7BDC-A043-A924-2EB41A22297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5FA0839-24DD-044B-A74C-0018D0DD396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8C643-54D5-EC4E-BBEC-75D85E20D0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609665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692553"/>
            <a:ext cx="521589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2089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2416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3799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5964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876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9931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159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4755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55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48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6762"/>
            <a:ext cx="8229600" cy="32027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199" y="1327125"/>
            <a:ext cx="8225721" cy="3267498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3740D69-A744-1940-8590-B60241392A4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800EB4A-B65A-2146-A57C-8179E50166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BA950D-4AAA-0F44-8732-D98924A0A5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82179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3149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3863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1857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5418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6122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8018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4968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7870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406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61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04890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5346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6041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8842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5854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2479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2202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6788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1863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3180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226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49317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6506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7A79D0-52B0-BA48-9607-7C39EEF7BD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554" y="1930400"/>
            <a:ext cx="1062892" cy="9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18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AE8B3A8B-6D92-1943-83CC-2680B2740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753FFF8-E3F9-8442-9808-90D8BE942C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495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9B627-0F89-514D-85B9-78E485ABC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4553" y="2306242"/>
            <a:ext cx="1285622" cy="5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3242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196" y="2312884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9915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5572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78BE99-45FC-3645-ACB2-43028B0095FE}"/>
              </a:ext>
            </a:extLst>
          </p:cNvPr>
          <p:cNvSpPr txBox="1"/>
          <p:nvPr userDrawn="1"/>
        </p:nvSpPr>
        <p:spPr>
          <a:xfrm>
            <a:off x="1840832" y="35011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3997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125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41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0532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2535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54720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8067554" y="-9722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245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1293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729795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8666" y="1239297"/>
            <a:ext cx="4111942" cy="3283688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96766313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42405994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8377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27379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7828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35324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18041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235972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4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96018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369784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698184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436395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525142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40670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908891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7893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871369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238752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74194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58250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rgbClr val="171717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81391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0996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331362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8329724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31174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9EFC39CF-690F-A24E-AFE1-E1260EA49BF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0" y="3"/>
            <a:ext cx="2286000" cy="5143498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7419E3-F8B6-494A-8310-68CAF4DDD0E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286001" y="3"/>
            <a:ext cx="2286000" cy="5143498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5C27F9F-009A-B344-BA63-B6DC196A24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5143500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FA30807-76D3-6049-9EF7-7768C6AFCED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450769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096357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853033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1981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4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309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7851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2826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05116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sight, text, boxes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1" y="2571750"/>
            <a:ext cx="4572001" cy="2571750"/>
          </a:xfrm>
          <a:prstGeom prst="rect">
            <a:avLst/>
          </a:prstGeom>
          <a:solidFill>
            <a:schemeClr val="accent2"/>
          </a:solidFill>
        </p:spPr>
        <p:txBody>
          <a:bodyPr lIns="192023" tIns="192023" rIns="192023" bIns="1920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79"/>
            <a:ext cx="4114800" cy="3000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7" name="Text Placeholder 6"/>
          <p:cNvSpPr>
            <a:spLocks noGrp="1"/>
          </p:cNvSpPr>
          <p:nvPr>
            <p:ph type="body" sz="half" idx="14"/>
          </p:nvPr>
        </p:nvSpPr>
        <p:spPr>
          <a:xfrm>
            <a:off x="228600" y="1097280"/>
            <a:ext cx="4114800" cy="348873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8399" y="4837497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4659712"/>
      </p:ext>
    </p:extLst>
  </p:cSld>
  <p:clrMapOvr>
    <a:masterClrMapping/>
  </p:clrMapOvr>
  <p:transition spd="med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8192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1242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89141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53239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883961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75246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718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11B6183-EE7D-BE4A-95F8-1691A93A761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369D31B-8F0E-EF4F-9C5A-977028386EA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05838A-6AA2-1845-AB38-FBDE31A1F4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7673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9679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4234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2456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17813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11168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28497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974347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6737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9284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5968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4306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529438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4377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0191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65992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0487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0662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1654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71080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63938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27967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365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63901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2723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97396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06766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97006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48412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508007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53522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32844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10800000">
            <a:off x="7079162" y="0"/>
            <a:ext cx="2064836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-7437" y="0"/>
            <a:ext cx="7086600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162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1163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1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5269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DBDE34-E9B5-E04F-B662-69720E4BCB5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>
                <a:solidFill>
                  <a:srgbClr val="000000"/>
                </a:solidFill>
                <a:latin typeface="IBM Plex Sans"/>
                <a:cs typeface="Arial" charset="0"/>
              </a:rPr>
              <a:t>xxx © 2025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0151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118029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751183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3444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0437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1318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2135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41832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046740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3576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487537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0083435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63984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225735481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8013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7468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1895092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260901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1087074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2779796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9992008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4712852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37434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90400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4543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2823452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6944251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5306782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2076075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2612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1869134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496624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69409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957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16575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6462731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141765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5532203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1612692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0084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6795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6376911" cy="43434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2250" y="473862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© 2025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3862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defRPr sz="3600" b="0" i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</a:t>
            </a:r>
            <a:br>
              <a:rPr lang="en-US" kern="0" dirty="0">
                <a:latin typeface="IBM Plex Sans Thin" panose="020B0203050203000203" pitchFamily="34" charset="0"/>
              </a:rPr>
            </a:br>
            <a:r>
              <a:rPr lang="en-US" kern="0" dirty="0">
                <a:latin typeface="IBM Plex Sans Thin" panose="020B0203050203000203" pitchFamily="34" charset="0"/>
              </a:rPr>
              <a:t>Plex Sans Thin 36/43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6F49AF-40A9-5B44-BB74-EF37B4CF82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B7DEF-D281-7948-90BD-3E954EC9E5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31923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205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xxx © 2025</a:t>
            </a:r>
          </a:p>
        </p:txBody>
      </p:sp>
    </p:spTree>
    <p:extLst>
      <p:ext uri="{BB962C8B-B14F-4D97-AF65-F5344CB8AC3E}">
        <p14:creationId xmlns:p14="http://schemas.microsoft.com/office/powerpoint/2010/main" val="3838316752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7563" y="4876347"/>
            <a:ext cx="234037" cy="248144"/>
          </a:xfrm>
          <a:prstGeom prst="rect">
            <a:avLst/>
          </a:prstGeom>
        </p:spPr>
        <p:txBody>
          <a:bodyPr lIns="71437" tIns="71437" rIns="71437" bIns="71437"/>
          <a:lstStyle>
            <a:lvl1pPr defTabSz="308074">
              <a:defRPr sz="675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4049339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42575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5979606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35247723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6345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18501-21E2-C44B-80D6-1C06B42F9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ECA5D7-D806-6343-9581-491856725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CEED4-3B1B-B041-BA59-36B7B6B3A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B9F04-2574-3E44-9810-0DECB413CDF1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BD580-A9FC-D64A-BF85-5EBA391BB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20C41-F502-9241-A88E-7A907C2B8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A9EB7-C97E-7F4A-8D57-0BA1C1571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98838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AB870B-3BDA-BB46-8813-1EBE265E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00" y="270000"/>
            <a:ext cx="8370000" cy="405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A67302-6DA0-2041-94F0-E96F0D809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472" y="968189"/>
            <a:ext cx="8322075" cy="361725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0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080833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5310"/>
            <a:ext cx="8541385" cy="3241992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205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© 2025</a:t>
            </a:r>
          </a:p>
        </p:txBody>
      </p:sp>
    </p:spTree>
    <p:extLst>
      <p:ext uri="{BB962C8B-B14F-4D97-AF65-F5344CB8AC3E}">
        <p14:creationId xmlns:p14="http://schemas.microsoft.com/office/powerpoint/2010/main" val="2262407641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tal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rgbClr val="272727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5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99794436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44820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761350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18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367315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421788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54239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761291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35352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88613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652886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71342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77837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59869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398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57513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86185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2689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171859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74970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07849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9780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103847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502456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21524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60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EB0772D-7FEB-C64F-99C6-E2AB5F71958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05800" y="4743450"/>
            <a:ext cx="381000" cy="1714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29DE2-AB34-724D-9A98-0CBF714931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BD9E0-5461-004A-92F4-4963B9B09D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38216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173027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922280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43049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343129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223737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65612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8705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4550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088176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65522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0745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47900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806517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48872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30212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7185" y="4270238"/>
            <a:ext cx="826477" cy="73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7649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rot="10800000">
            <a:off x="7079162" y="0"/>
            <a:ext cx="2064836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7437" y="0"/>
            <a:ext cx="7086600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162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1163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1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1164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ver Slide">
    <p:bg>
      <p:bgPr>
        <a:gradFill>
          <a:gsLst>
            <a:gs pos="0">
              <a:schemeClr val="accent2"/>
            </a:gs>
            <a:gs pos="100000">
              <a:srgbClr val="7D80FF"/>
            </a:gs>
            <a:gs pos="10000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25929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03347944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152377758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603083691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631266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75336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32189086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860119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97005231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51539260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42119045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+mn-lt"/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591403432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02180270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808423708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08773253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8802265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65156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28629175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468781297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44856881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41080011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23430535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3151643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00668584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159829262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53075510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7815115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39151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99919023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014311164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35855414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54311825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55185269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82239273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48237249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614667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26157042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7786" cy="152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32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32516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4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2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74164"/>
      </p:ext>
    </p:extLst>
  </p:cSld>
  <p:clrMapOvr>
    <a:masterClrMapping/>
  </p:clrMapOvr>
  <p:transition spd="med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228600" y="1095309"/>
            <a:ext cx="8541385" cy="32419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 b="0" i="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29796"/>
      </p:ext>
    </p:extLst>
  </p:cSld>
  <p:clrMapOvr>
    <a:masterClrMapping/>
  </p:clrMapOvr>
  <p:transition spd="med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image5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04" y="4846320"/>
            <a:ext cx="97693" cy="91441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Shape 504"/>
          <p:cNvSpPr>
            <a:spLocks noGrp="1"/>
          </p:cNvSpPr>
          <p:nvPr>
            <p:ph type="sldNum" sz="quarter" idx="2"/>
          </p:nvPr>
        </p:nvSpPr>
        <p:spPr>
          <a:xfrm>
            <a:off x="8788399" y="4812791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6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0850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310117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52912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04168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88561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56228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2709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648324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4113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516406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58357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884421618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107822902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749709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471541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327516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31457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578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94342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86455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20082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182930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541771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79030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805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16723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01430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04365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86385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182910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26252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85821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5517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278012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70447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559791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514902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35159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303757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20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102767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095310"/>
            <a:ext cx="8541385" cy="324199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3862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62052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100_divider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7809" y="238126"/>
            <a:ext cx="4105593" cy="4257674"/>
          </a:xfrm>
          <a:prstGeom prst="rect">
            <a:avLst/>
          </a:prstGeo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BF58ADEF-45CE-9446-8981-B45FF16E4F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3" y="4787902"/>
            <a:ext cx="1828732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ABB326B-843F-0C44-9D0F-4957B2A59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13925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D45195EB-98DA-E045-A825-DA922F654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963" y="241489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B839E1F5-DEF7-AA44-B181-E58E7C540F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1"/>
            <a:ext cx="4114800" cy="3251200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87D7F614-4D95-AB4C-BA48-48255A84B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1929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E0B2B2F5-268F-6547-A8BC-189F16BA82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B27C866-325E-0E48-8193-6204A182A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9" y="241302"/>
            <a:ext cx="4111942" cy="679450"/>
          </a:xfrm>
        </p:spPr>
        <p:txBody>
          <a:bodyPr/>
          <a:lstStyle>
            <a:lvl1pPr marL="0" algn="l" defTabSz="91435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78468373-0E03-6F40-9C9A-D88E8EA66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56345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95ABB5CC-8FF4-FF4D-BE16-79C4D3995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9D0423E1-DE68-5F40-9441-D94DE4C4A0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7" y="243380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0E6927E2-753F-6640-A8C8-84F27EC230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B241AB6F-11FA-9740-9951-2F3D5856B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44029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28F642C0-023E-5944-AC40-77701288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144050"/>
            <a:ext cx="8686733" cy="4351751"/>
          </a:xfrm>
        </p:spPr>
        <p:txBody>
          <a:bodyPr/>
          <a:lstStyle>
            <a:lvl1pPr>
              <a:lnSpc>
                <a:spcPct val="100000"/>
              </a:lnSpc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E2083E3-C61F-E44E-92E5-C30F147A0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39556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4F1806D7-1B26-A94A-839C-C0B0A6F7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08" y="243380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937A789-9B5D-834F-9D30-F09454CFB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03958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7A89845D-5FED-0148-A4B3-BEE0E2C4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C3C89B10-D04D-3845-AFDB-A01A00A908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6257" y="217897"/>
            <a:ext cx="4097920" cy="4284209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ECD2BCB-4785-4146-9855-B1FF99123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55416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74937945-A7CF-1F41-91F1-A46EF1EFE1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97445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641502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640080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9309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4501"/>
            <a:ext cx="1866900" cy="288012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6500" y="1714501"/>
            <a:ext cx="1866900" cy="288012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2E8E6EE-91B1-4D42-BF64-97031C4BC86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665DE0E-B937-984C-8FA5-C27AC176C69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282360-C4B1-454A-86E3-0F31F0FEA5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0540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56398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6"/>
            <a:ext cx="868680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866754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33567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77B59F4-4D8B-C046-8C8D-8F8784A5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67" y="243206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21C564C-15A2-B04D-848B-7FBEA2DF6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7" y="1211181"/>
            <a:ext cx="4105834" cy="3315781"/>
          </a:xfrm>
        </p:spPr>
        <p:txBody>
          <a:bodyPr/>
          <a:lstStyle>
            <a:lvl1pPr>
              <a:lnSpc>
                <a:spcPct val="120000"/>
              </a:lnSpc>
              <a:buClr>
                <a:schemeClr val="bg1"/>
              </a:buClr>
              <a:defRPr lang="en-US" sz="2400" b="0" i="0" kern="0" dirty="0" smtClean="0">
                <a:solidFill>
                  <a:schemeClr val="bg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12CF370D-2647-674A-ADE2-F4BA7F900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9ED3ED27-77C1-D746-AACB-BFBAEB7FF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0956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94BB4CF3-63EF-C34D-A1E7-9FF1E79D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437F184-69AF-1E47-AE00-AD64F3CE4E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49B7AE08-DA3F-B346-A6D0-3D84A4AF72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442C611B-C4F1-BD42-9D66-E311550B2C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88B2352C-EDC6-FF42-83E0-33CB70708F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12FA6FE8-F42F-3F44-867D-F4D9F721B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249972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27E94E7-DE72-6B41-BD01-FCDA5510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10A1BE39-7B9E-7549-A529-F0E6C0A13E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B9FECE71-BA38-0D41-B0BB-5521AF2A8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490A61E1-4285-B248-9620-5630021F0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61826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7EE6C6B1-EE98-1F47-894A-D6AB92AD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44AAAA0-D05A-AF4D-9CFB-D24EDCAA0B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7" y="222376"/>
            <a:ext cx="1819834" cy="4257674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C540382D-BC23-5E45-95F3-33A8041F16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7" y="221813"/>
            <a:ext cx="1819834" cy="4241613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42A7E284-618D-EF40-A330-011052B65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28953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F4839FA-7060-994D-B35F-B40F1C06B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8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34702FF8-497C-F84A-9582-93675E1DE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20999"/>
            <a:ext cx="4100754" cy="4306886"/>
          </a:xfrm>
        </p:spPr>
        <p:txBody>
          <a:bodyPr/>
          <a:lstStyle>
            <a:lvl1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C5E478B1-4B3B-2F47-B92E-E189BF050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363673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0C7FE460-3A97-4449-A4CF-6E4DF757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051AD04-B630-2B47-8FF8-35E814DE2A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55343EA0-DD2B-734A-A111-1CAACC9D7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9445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15D4AF2-2263-3F4C-B66B-66880839D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431F572-1FA4-364B-A900-43CA149D1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11639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5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2F1F74EB-FE8A-024A-9970-B2DD0137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3295C05D-06A1-8343-B26F-E53F70123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404025BD-E914-BD40-840B-27041FE04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07616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5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5"/>
            <a:ext cx="4572000" cy="25733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4EEFB4F3-F78C-C64F-9E43-BFA653E1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F4F573E7-E8FA-FB46-A3DA-5671BC879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255209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44147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2569463"/>
          </a:xfrm>
          <a:prstGeom prst="rect">
            <a:avLst/>
          </a:prstGeo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5"/>
            <a:ext cx="2286000" cy="2573337"/>
          </a:xfrm>
          <a:prstGeom prst="rect">
            <a:avLst/>
          </a:prstGeo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5"/>
            <a:ext cx="2286000" cy="2573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0244B10-FF44-C54E-894D-B346AD156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339004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871A836B-E788-D047-A2EF-30F9E2AF6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0F1EE2B-01D5-7341-996A-D51E20546A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7" y="1272083"/>
            <a:ext cx="6400765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AF62BC81-45DB-F841-A025-88DB7F7A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5A06D53E-F5C7-0449-886A-2BE173DF5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98880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FDCE4326-2E2C-E646-AC2F-D5986ABD0F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AAE832A-BE64-FA4D-B0CB-225B5961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7FC6F704-FD45-DB45-81E2-F1A723022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9043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725B8BC-89B1-CF41-BE71-6C0FF6FA0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91439875-164B-B44A-B51F-4C012419F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7" y="1272083"/>
            <a:ext cx="1837909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EFAB81D4-421E-9745-A90D-E26CA2A2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C8D54D58-823E-5548-8EEE-E165328FE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66151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B812142-5F70-074C-B4CF-4AC59711F5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5657716-987D-874B-99FB-7B88A2D76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80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D3233902-CE65-0140-B67C-0AADDABBCB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23774" y="1268819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9D5388E-3D8D-C54D-9BA2-A2544DB5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4DDBFA33-6EDC-F94B-B9FE-F283A702A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442096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2078" y="222083"/>
            <a:ext cx="1835322" cy="425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14601" y="238124"/>
            <a:ext cx="6400733" cy="4257675"/>
          </a:xfrm>
          <a:prstGeom prst="rect">
            <a:avLst/>
          </a:prstGeo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ABD64EC6-57E9-A848-A2A8-2355BF05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722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33F75B82-10E8-BE44-89AB-E82E90578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80142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4468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A52CE-E974-5042-97F3-2FCE56CC56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6" y="1980904"/>
            <a:ext cx="1266932" cy="1181695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3923C89-A10F-AB46-91F6-F99011724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89308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61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2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33BA6-F758-1A4B-9129-4C9C4AA5146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75171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57562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71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 dirty="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5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38903"/>
      </p:ext>
    </p:extLst>
  </p:cSld>
  <p:clrMapOvr>
    <a:masterClrMapping/>
  </p:clrMapOvr>
  <p:transition spd="med"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64699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077472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853307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18499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09241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024359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70286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964430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4149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23128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64765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17560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41450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09373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13381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21403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012706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80903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62885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250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68939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9204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77750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03018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8155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07317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79598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720717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631821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6453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3906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08847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858225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623841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07352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042447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342817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22197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3388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93599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84090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413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000804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007498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65422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945456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47106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defRPr sz="3600" b="0" i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</a:t>
            </a:r>
            <a:br>
              <a:rPr lang="en-US" kern="0" dirty="0">
                <a:latin typeface="IBM Plex Sans Thin" panose="020B0203050203000203" pitchFamily="34" charset="0"/>
              </a:rPr>
            </a:br>
            <a:r>
              <a:rPr lang="en-US" kern="0" dirty="0">
                <a:latin typeface="IBM Plex Sans Thin" panose="020B0203050203000203" pitchFamily="34" charset="0"/>
              </a:rPr>
              <a:t>Plex Sans Thin 36/43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6F49AF-40A9-5B44-BB74-EF37B4CF82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B7DEF-D281-7948-90BD-3E954EC9E5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22259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1859916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364564916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74697550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95975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22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227824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8598712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326755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1416991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7608364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2604921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5944760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757538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14087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0406451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96713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49262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075179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672598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458279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144761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6707144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12285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92404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0873502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675545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62824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69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 dirty="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3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80132"/>
      </p:ext>
    </p:extLst>
  </p:cSld>
  <p:clrMapOvr>
    <a:masterClrMapping/>
  </p:clrMapOvr>
  <p:transition spd="med"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6975574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0410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83149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282828"/>
                </a:solidFill>
              </a:rPr>
              <a:pPr/>
              <a:t>‹#›</a:t>
            </a:fld>
            <a:endParaRPr lang="en-US">
              <a:solidFill>
                <a:srgbClr val="282828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>
                <a:solidFill>
                  <a:srgbClr val="282828"/>
                </a:solidFill>
              </a:rPr>
              <a:t>xxx / © 2025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9BBBA4-80FC-EC4E-A55D-9567AD404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748945"/>
          </a:xfrm>
        </p:spPr>
        <p:txBody>
          <a:bodyPr/>
          <a:lstStyle>
            <a:lvl1pPr marL="117472" indent="-117472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DB52C1A6-EC57-A040-9F9B-F66CB7E989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0"/>
            <a:ext cx="4572000" cy="5143500"/>
          </a:xfrm>
        </p:spPr>
        <p:txBody>
          <a:bodyPr tIns="182880"/>
          <a:lstStyle>
            <a:lvl1pPr>
              <a:defRPr sz="2400"/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36486420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878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239662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9738" y="173736"/>
            <a:ext cx="2834640" cy="16002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600" y="4709160"/>
            <a:ext cx="21031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960120" y="4719968"/>
            <a:ext cx="2895600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7104888" y="4719968"/>
            <a:ext cx="180943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A226C6E4-E877-DF44-9A69-96937F20FF2F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16002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9" name="Picture 48" descr="ibm_gr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1" y="4711995"/>
            <a:ext cx="473624" cy="192024"/>
          </a:xfrm>
          <a:prstGeom prst="rect">
            <a:avLst/>
          </a:prstGeom>
        </p:spPr>
      </p:pic>
      <p:pic>
        <p:nvPicPr>
          <p:cNvPr id="9" name="Picture 8" descr="WatsonHealth_Logotype_Pos_RGB_BETA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17" y="2370563"/>
            <a:ext cx="1800397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62703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97680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9274-D375-B94C-A105-658EF2ABA8F0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96362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"/>
            <a:ext cx="8769985" cy="389989"/>
          </a:xfrm>
          <a:prstGeom prst="rect">
            <a:avLst/>
          </a:prstGeom>
          <a:solidFill>
            <a:srgbClr val="254A6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457189"/>
            <a:endParaRPr lang="en-US" sz="1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095310"/>
            <a:ext cx="8541385" cy="324199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9673" y="4721485"/>
            <a:ext cx="210312" cy="201168"/>
          </a:xfrm>
        </p:spPr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419485"/>
            <a:ext cx="6760777" cy="7053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228602" y="78388"/>
            <a:ext cx="567442" cy="229958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5208594" y="2936869"/>
              <a:ext cx="758826" cy="141292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 userDrawn="1"/>
          </p:nvSpPr>
          <p:spPr bwMode="auto">
            <a:xfrm>
              <a:off x="3360743" y="3790954"/>
              <a:ext cx="427045" cy="14129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3" name="Freeform 40"/>
            <p:cNvSpPr>
              <a:spLocks/>
            </p:cNvSpPr>
            <p:nvPr userDrawn="1"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4394" y="0"/>
            <a:ext cx="469605" cy="5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82418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425196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568793" y="1097280"/>
            <a:ext cx="425196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986516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019152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3126701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97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69C789E-4961-AB4E-A68B-EA0914E04EA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57200" y="766763"/>
            <a:ext cx="8229600" cy="32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lIns="0" tIns="0" rIns="0" bIns="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6248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75762"/>
            <a:ext cx="4040188" cy="201885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86248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75762"/>
            <a:ext cx="4041775" cy="201885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74C338F-2C65-5844-9AB1-4B650EBA6C8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C06AF-5A84-9746-B858-8FF083B0C6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14AA068A-282F-EE4A-A68F-772CC61552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7765211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352302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4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63700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412942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6729056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846197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12319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7" y="173736"/>
            <a:ext cx="6376911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133398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3154680" cy="4343400"/>
          </a:xfrm>
        </p:spPr>
        <p:txBody>
          <a:bodyPr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362BE-2518-6744-AD34-1B54A5137D21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664200" y="173736"/>
            <a:ext cx="3154680" cy="4343400"/>
          </a:xfrm>
        </p:spPr>
        <p:txBody>
          <a:bodyPr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92050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362BE-2518-6744-AD34-1B54A5137D21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574197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739864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525040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8-graph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572000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739128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2414016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4572000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739128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2414016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4572000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6739128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2414016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4572000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6739128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04526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92405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3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776" y="173736"/>
            <a:ext cx="5659806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324075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73680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5437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8BE99-45FC-3645-ACB2-43028B0095FE}"/>
              </a:ext>
            </a:extLst>
          </p:cNvPr>
          <p:cNvSpPr txBox="1"/>
          <p:nvPr userDrawn="1"/>
        </p:nvSpPr>
        <p:spPr>
          <a:xfrm>
            <a:off x="1840832" y="35011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919967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1/3 +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5658304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94386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8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546579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2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5196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32066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137160"/>
            <a:ext cx="4251960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91929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7160" y="137160"/>
            <a:ext cx="4251960" cy="4343400"/>
          </a:xfrm>
        </p:spPr>
        <p:txBody>
          <a:bodyPr/>
          <a:lstStyle>
            <a:lvl1pPr marL="0" indent="0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286322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only (48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D6938-DD87-B240-B17C-3E23465A691A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82296"/>
            <a:ext cx="8515984" cy="4343400"/>
          </a:xfrm>
        </p:spPr>
        <p:txBody>
          <a:bodyPr/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360685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only (30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45815-CA17-0F4A-A81F-F2562A11B46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" y="137160"/>
            <a:ext cx="5706166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54591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DE46D-6D7E-E545-B14F-488BEF96B357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4971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B3A7EF-E267-FE4A-A951-6281B7ED70CD}"/>
              </a:ext>
            </a:extLst>
          </p:cNvPr>
          <p:cNvSpPr/>
          <p:nvPr userDrawn="1"/>
        </p:nvSpPr>
        <p:spPr bwMode="auto">
          <a:xfrm>
            <a:off x="8836366" y="4833258"/>
            <a:ext cx="82412" cy="72070"/>
          </a:xfrm>
          <a:prstGeom prst="rect">
            <a:avLst/>
          </a:prstGeom>
          <a:solidFill>
            <a:schemeClr val="accent5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8995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A659D5-134D-1D4A-A9FD-6EB123EB886E}"/>
              </a:ext>
            </a:extLst>
          </p:cNvPr>
          <p:cNvSpPr/>
          <p:nvPr userDrawn="1"/>
        </p:nvSpPr>
        <p:spPr bwMode="auto">
          <a:xfrm>
            <a:off x="8822171" y="4825389"/>
            <a:ext cx="94147" cy="90713"/>
          </a:xfrm>
          <a:prstGeom prst="rect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7860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18F4E5-D652-1F49-872D-C5D855A37177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396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8DF910-A701-8B46-99E3-9D693FC49E88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3919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8067554" y="-9722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A1A289-7E8B-1C46-8A72-4BD7C2AAB52A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9190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</p:spTree>
    <p:extLst>
      <p:ext uri="{BB962C8B-B14F-4D97-AF65-F5344CB8AC3E}">
        <p14:creationId xmlns:p14="http://schemas.microsoft.com/office/powerpoint/2010/main" val="12390417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67149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2" y="241487"/>
            <a:ext cx="6397437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6400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4807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768DA1D-FEB9-0346-9B0C-692FBA966FB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B6C206D-9B36-3A49-85E4-CE2D3C41FA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DE6EB6-1679-C24D-93CC-BA2C2F4B2F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8372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2" y="241487"/>
            <a:ext cx="8683438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599" y="1263650"/>
            <a:ext cx="8688003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62457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8666" y="1239297"/>
            <a:ext cx="4111942" cy="32836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1442397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7754870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03687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F3E79-25B5-5B4F-B351-6C17CBD94B7B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66086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367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47144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lang="en-US" sz="24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96018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24953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004151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5942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EB5320A-43CE-9843-8732-F5B9B7FC804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6AB2BF65-5448-FC4E-962C-CC0140A95A8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F72C32-F1FB-4040-8C6A-5C38FF7199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84232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26339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40670"/>
            <a:ext cx="4100754" cy="4283496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B2B146-29F8-5448-9ACA-4232F95FD647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1993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68294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76811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BFB31-F1AB-444B-98FB-8754785F8178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29739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153A02-7144-AE45-BBE2-25D2970DBA20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4471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rgbClr val="171717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7303C-EDCB-C544-86ED-42B0AF0F1FAC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3157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  <a:prstGeom prst="rect">
            <a:avLst/>
          </a:prstGeo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  <a:prstGeom prst="rect">
            <a:avLst/>
          </a:prstGeo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802668-4A9C-DC47-9B6A-FF9BE11644B0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047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E002F-4E82-F147-B3FD-55102D90C8E1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46874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969D2-8D8B-DE4B-8794-08230408FD7B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66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337" y="834804"/>
            <a:ext cx="3008313" cy="6767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841939"/>
            <a:ext cx="5111750" cy="375268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19663"/>
            <a:ext cx="3008313" cy="29749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DF74B43-BBE8-B845-8EF8-0770AF318B5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1168421-9771-6E4A-924B-2CB06568ACE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4A9B8-E250-694A-AB55-B48936DD11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748223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prstGeom prst="rect">
            <a:avLst/>
          </a:prstGeo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92119-F3CB-1C40-A813-19F9DC25853C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8034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9EFC39CF-690F-A24E-AFE1-E1260EA49BF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0" y="3"/>
            <a:ext cx="2286000" cy="5143498"/>
          </a:xfrm>
          <a:prstGeom prst="rect">
            <a:avLst/>
          </a:prstGeo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7419E3-F8B6-494A-8310-68CAF4DDD0E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286001" y="3"/>
            <a:ext cx="2286000" cy="5143498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5C27F9F-009A-B344-BA63-B6DC196A24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FA30807-76D3-6049-9EF7-7768C6AFCED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280BB8B2-A914-0440-B153-04A339EE5E06}"/>
              </a:ext>
            </a:extLst>
          </p:cNvPr>
          <p:cNvSpPr txBox="1">
            <a:spLocks/>
          </p:cNvSpPr>
          <p:nvPr userDrawn="1"/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6461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33376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30071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4820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4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00600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982555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857964-2C1B-2D46-8CD7-82CA8CD2F319}"/>
              </a:ext>
            </a:extLst>
          </p:cNvPr>
          <p:cNvSpPr/>
          <p:nvPr userDrawn="1"/>
        </p:nvSpPr>
        <p:spPr bwMode="auto">
          <a:xfrm>
            <a:off x="99588" y="4662535"/>
            <a:ext cx="1946495" cy="35308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38C9A7-0122-644A-8821-4C6CD2346BD1}"/>
              </a:ext>
            </a:extLst>
          </p:cNvPr>
          <p:cNvSpPr/>
          <p:nvPr userDrawn="1"/>
        </p:nvSpPr>
        <p:spPr bwMode="auto">
          <a:xfrm>
            <a:off x="7097917" y="4673018"/>
            <a:ext cx="1946495" cy="35308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9230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29251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lnSpc>
                <a:spcPct val="105000"/>
              </a:lnSpc>
              <a:defRPr sz="4800" b="0" i="0" baseline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 </a:t>
            </a:r>
            <a:r>
              <a:rPr lang="en-US" kern="0" dirty="0" err="1">
                <a:latin typeface="IBM Plex Sans Thin" panose="020B0203050203000203" pitchFamily="34" charset="0"/>
              </a:rPr>
              <a:t>Plex</a:t>
            </a:r>
            <a:r>
              <a:rPr lang="en-US" kern="0" dirty="0">
                <a:latin typeface="IBM Plex Sans Thin" panose="020B0203050203000203" pitchFamily="34" charset="0"/>
              </a:rPr>
              <a:t> Sans Thin 48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58FBE-BF2E-274D-9D7F-566A43246229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23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51901"/>
            <a:ext cx="5486400" cy="240872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4838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6AA3D0E-77FA-6440-9A42-0FB55C310D4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5AFB196-AED8-884A-882B-5F7AAEE4859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C9CA60-513A-724D-8D42-48083C812B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889665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100_divider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7809" y="238126"/>
            <a:ext cx="4105593" cy="4257674"/>
          </a:xfrm>
          <a:prstGeom prst="rect">
            <a:avLst/>
          </a:prstGeo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BF58ADEF-45CE-9446-8981-B45FF16E4F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2" y="4787901"/>
            <a:ext cx="1828732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ABB326B-843F-0C44-9D0F-4957B2A59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31567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D45195EB-98DA-E045-A825-DA922F654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963" y="241488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B839E1F5-DEF7-AA44-B181-E58E7C540F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1"/>
            <a:ext cx="4114800" cy="3251200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87D7F614-4D95-AB4C-BA48-48255A84B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657267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E0B2B2F5-268F-6547-A8BC-189F16BA82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B27C866-325E-0E48-8193-6204A182A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9" y="241301"/>
            <a:ext cx="4111942" cy="679450"/>
          </a:xfrm>
        </p:spPr>
        <p:txBody>
          <a:bodyPr/>
          <a:lstStyle>
            <a:lvl1pPr marL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78468373-0E03-6F40-9C9A-D88E8EA66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30835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95ABB5CC-8FF4-FF4D-BE16-79C4D3995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9D0423E1-DE68-5F40-9441-D94DE4C4A0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6" y="243380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0E6927E2-753F-6640-A8C8-84F27EC230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B241AB6F-11FA-9740-9951-2F3D5856B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81422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28F642C0-023E-5944-AC40-77701288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44049"/>
            <a:ext cx="8686733" cy="4351751"/>
          </a:xfrm>
        </p:spPr>
        <p:txBody>
          <a:bodyPr/>
          <a:lstStyle>
            <a:lvl1pPr>
              <a:lnSpc>
                <a:spcPct val="100000"/>
              </a:lnSpc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E2083E3-C61F-E44E-92E5-C30F147A0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608704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4F1806D7-1B26-A94A-839C-C0B0A6F7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08" y="243380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937A789-9B5D-834F-9D30-F09454CFB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730221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7A89845D-5FED-0148-A4B3-BEE0E2C4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C3C89B10-D04D-3845-AFDB-A01A00A908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6256" y="217896"/>
            <a:ext cx="4097920" cy="4284209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ECD2BCB-4785-4146-9855-B1FF99123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9318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74937945-A7CF-1F41-91F1-A46EF1EFE1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8562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641502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640080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231037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868680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866754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122688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4.xml"/><Relationship Id="rId18" Type="http://schemas.openxmlformats.org/officeDocument/2006/relationships/slideLayout" Target="../slideLayouts/slideLayout329.xml"/><Relationship Id="rId26" Type="http://schemas.openxmlformats.org/officeDocument/2006/relationships/slideLayout" Target="../slideLayouts/slideLayout337.xml"/><Relationship Id="rId39" Type="http://schemas.openxmlformats.org/officeDocument/2006/relationships/slideLayout" Target="../slideLayouts/slideLayout350.xml"/><Relationship Id="rId21" Type="http://schemas.openxmlformats.org/officeDocument/2006/relationships/slideLayout" Target="../slideLayouts/slideLayout332.xml"/><Relationship Id="rId34" Type="http://schemas.openxmlformats.org/officeDocument/2006/relationships/slideLayout" Target="../slideLayouts/slideLayout345.xml"/><Relationship Id="rId42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18.xml"/><Relationship Id="rId2" Type="http://schemas.openxmlformats.org/officeDocument/2006/relationships/slideLayout" Target="../slideLayouts/slideLayout313.xml"/><Relationship Id="rId16" Type="http://schemas.openxmlformats.org/officeDocument/2006/relationships/slideLayout" Target="../slideLayouts/slideLayout327.xml"/><Relationship Id="rId20" Type="http://schemas.openxmlformats.org/officeDocument/2006/relationships/slideLayout" Target="../slideLayouts/slideLayout331.xml"/><Relationship Id="rId29" Type="http://schemas.openxmlformats.org/officeDocument/2006/relationships/slideLayout" Target="../slideLayouts/slideLayout340.xml"/><Relationship Id="rId41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22.xml"/><Relationship Id="rId24" Type="http://schemas.openxmlformats.org/officeDocument/2006/relationships/slideLayout" Target="../slideLayouts/slideLayout335.xml"/><Relationship Id="rId32" Type="http://schemas.openxmlformats.org/officeDocument/2006/relationships/slideLayout" Target="../slideLayouts/slideLayout343.xml"/><Relationship Id="rId37" Type="http://schemas.openxmlformats.org/officeDocument/2006/relationships/slideLayout" Target="../slideLayouts/slideLayout348.xml"/><Relationship Id="rId40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16.xml"/><Relationship Id="rId15" Type="http://schemas.openxmlformats.org/officeDocument/2006/relationships/slideLayout" Target="../slideLayouts/slideLayout326.xml"/><Relationship Id="rId23" Type="http://schemas.openxmlformats.org/officeDocument/2006/relationships/slideLayout" Target="../slideLayouts/slideLayout334.xml"/><Relationship Id="rId28" Type="http://schemas.openxmlformats.org/officeDocument/2006/relationships/slideLayout" Target="../slideLayouts/slideLayout339.xml"/><Relationship Id="rId36" Type="http://schemas.openxmlformats.org/officeDocument/2006/relationships/slideLayout" Target="../slideLayouts/slideLayout347.xml"/><Relationship Id="rId10" Type="http://schemas.openxmlformats.org/officeDocument/2006/relationships/slideLayout" Target="../slideLayouts/slideLayout321.xml"/><Relationship Id="rId19" Type="http://schemas.openxmlformats.org/officeDocument/2006/relationships/slideLayout" Target="../slideLayouts/slideLayout330.xml"/><Relationship Id="rId31" Type="http://schemas.openxmlformats.org/officeDocument/2006/relationships/slideLayout" Target="../slideLayouts/slideLayout342.xml"/><Relationship Id="rId4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20.xml"/><Relationship Id="rId14" Type="http://schemas.openxmlformats.org/officeDocument/2006/relationships/slideLayout" Target="../slideLayouts/slideLayout325.xml"/><Relationship Id="rId22" Type="http://schemas.openxmlformats.org/officeDocument/2006/relationships/slideLayout" Target="../slideLayouts/slideLayout333.xml"/><Relationship Id="rId27" Type="http://schemas.openxmlformats.org/officeDocument/2006/relationships/slideLayout" Target="../slideLayouts/slideLayout338.xml"/><Relationship Id="rId30" Type="http://schemas.openxmlformats.org/officeDocument/2006/relationships/slideLayout" Target="../slideLayouts/slideLayout341.xml"/><Relationship Id="rId35" Type="http://schemas.openxmlformats.org/officeDocument/2006/relationships/slideLayout" Target="../slideLayouts/slideLayout346.xml"/><Relationship Id="rId43" Type="http://schemas.openxmlformats.org/officeDocument/2006/relationships/theme" Target="../theme/theme10.xml"/><Relationship Id="rId8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14.xml"/><Relationship Id="rId12" Type="http://schemas.openxmlformats.org/officeDocument/2006/relationships/slideLayout" Target="../slideLayouts/slideLayout323.xml"/><Relationship Id="rId17" Type="http://schemas.openxmlformats.org/officeDocument/2006/relationships/slideLayout" Target="../slideLayouts/slideLayout328.xml"/><Relationship Id="rId25" Type="http://schemas.openxmlformats.org/officeDocument/2006/relationships/slideLayout" Target="../slideLayouts/slideLayout336.xml"/><Relationship Id="rId33" Type="http://schemas.openxmlformats.org/officeDocument/2006/relationships/slideLayout" Target="../slideLayouts/slideLayout344.xml"/><Relationship Id="rId38" Type="http://schemas.openxmlformats.org/officeDocument/2006/relationships/slideLayout" Target="../slideLayouts/slideLayout349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6.xml"/><Relationship Id="rId18" Type="http://schemas.openxmlformats.org/officeDocument/2006/relationships/slideLayout" Target="../slideLayouts/slideLayout371.xml"/><Relationship Id="rId26" Type="http://schemas.openxmlformats.org/officeDocument/2006/relationships/slideLayout" Target="../slideLayouts/slideLayout379.xml"/><Relationship Id="rId21" Type="http://schemas.openxmlformats.org/officeDocument/2006/relationships/slideLayout" Target="../slideLayouts/slideLayout374.xml"/><Relationship Id="rId34" Type="http://schemas.openxmlformats.org/officeDocument/2006/relationships/slideLayout" Target="../slideLayouts/slideLayout387.xml"/><Relationship Id="rId7" Type="http://schemas.openxmlformats.org/officeDocument/2006/relationships/slideLayout" Target="../slideLayouts/slideLayout360.xml"/><Relationship Id="rId12" Type="http://schemas.openxmlformats.org/officeDocument/2006/relationships/slideLayout" Target="../slideLayouts/slideLayout365.xml"/><Relationship Id="rId17" Type="http://schemas.openxmlformats.org/officeDocument/2006/relationships/slideLayout" Target="../slideLayouts/slideLayout370.xml"/><Relationship Id="rId25" Type="http://schemas.openxmlformats.org/officeDocument/2006/relationships/slideLayout" Target="../slideLayouts/slideLayout378.xml"/><Relationship Id="rId33" Type="http://schemas.openxmlformats.org/officeDocument/2006/relationships/slideLayout" Target="../slideLayouts/slideLayout386.xml"/><Relationship Id="rId38" Type="http://schemas.openxmlformats.org/officeDocument/2006/relationships/theme" Target="../theme/theme11.xml"/><Relationship Id="rId2" Type="http://schemas.openxmlformats.org/officeDocument/2006/relationships/slideLayout" Target="../slideLayouts/slideLayout355.xml"/><Relationship Id="rId16" Type="http://schemas.openxmlformats.org/officeDocument/2006/relationships/slideLayout" Target="../slideLayouts/slideLayout369.xml"/><Relationship Id="rId20" Type="http://schemas.openxmlformats.org/officeDocument/2006/relationships/slideLayout" Target="../slideLayouts/slideLayout373.xml"/><Relationship Id="rId29" Type="http://schemas.openxmlformats.org/officeDocument/2006/relationships/slideLayout" Target="../slideLayouts/slideLayout382.xml"/><Relationship Id="rId1" Type="http://schemas.openxmlformats.org/officeDocument/2006/relationships/slideLayout" Target="../slideLayouts/slideLayout354.xml"/><Relationship Id="rId6" Type="http://schemas.openxmlformats.org/officeDocument/2006/relationships/slideLayout" Target="../slideLayouts/slideLayout359.xml"/><Relationship Id="rId11" Type="http://schemas.openxmlformats.org/officeDocument/2006/relationships/slideLayout" Target="../slideLayouts/slideLayout364.xml"/><Relationship Id="rId24" Type="http://schemas.openxmlformats.org/officeDocument/2006/relationships/slideLayout" Target="../slideLayouts/slideLayout377.xml"/><Relationship Id="rId32" Type="http://schemas.openxmlformats.org/officeDocument/2006/relationships/slideLayout" Target="../slideLayouts/slideLayout385.xml"/><Relationship Id="rId37" Type="http://schemas.openxmlformats.org/officeDocument/2006/relationships/slideLayout" Target="../slideLayouts/slideLayout390.xml"/><Relationship Id="rId5" Type="http://schemas.openxmlformats.org/officeDocument/2006/relationships/slideLayout" Target="../slideLayouts/slideLayout358.xml"/><Relationship Id="rId15" Type="http://schemas.openxmlformats.org/officeDocument/2006/relationships/slideLayout" Target="../slideLayouts/slideLayout368.xml"/><Relationship Id="rId23" Type="http://schemas.openxmlformats.org/officeDocument/2006/relationships/slideLayout" Target="../slideLayouts/slideLayout376.xml"/><Relationship Id="rId28" Type="http://schemas.openxmlformats.org/officeDocument/2006/relationships/slideLayout" Target="../slideLayouts/slideLayout381.xml"/><Relationship Id="rId36" Type="http://schemas.openxmlformats.org/officeDocument/2006/relationships/slideLayout" Target="../slideLayouts/slideLayout389.xml"/><Relationship Id="rId10" Type="http://schemas.openxmlformats.org/officeDocument/2006/relationships/slideLayout" Target="../slideLayouts/slideLayout363.xml"/><Relationship Id="rId19" Type="http://schemas.openxmlformats.org/officeDocument/2006/relationships/slideLayout" Target="../slideLayouts/slideLayout372.xml"/><Relationship Id="rId31" Type="http://schemas.openxmlformats.org/officeDocument/2006/relationships/slideLayout" Target="../slideLayouts/slideLayout384.xml"/><Relationship Id="rId4" Type="http://schemas.openxmlformats.org/officeDocument/2006/relationships/slideLayout" Target="../slideLayouts/slideLayout357.xml"/><Relationship Id="rId9" Type="http://schemas.openxmlformats.org/officeDocument/2006/relationships/slideLayout" Target="../slideLayouts/slideLayout362.xml"/><Relationship Id="rId14" Type="http://schemas.openxmlformats.org/officeDocument/2006/relationships/slideLayout" Target="../slideLayouts/slideLayout367.xml"/><Relationship Id="rId22" Type="http://schemas.openxmlformats.org/officeDocument/2006/relationships/slideLayout" Target="../slideLayouts/slideLayout375.xml"/><Relationship Id="rId27" Type="http://schemas.openxmlformats.org/officeDocument/2006/relationships/slideLayout" Target="../slideLayouts/slideLayout380.xml"/><Relationship Id="rId30" Type="http://schemas.openxmlformats.org/officeDocument/2006/relationships/slideLayout" Target="../slideLayouts/slideLayout383.xml"/><Relationship Id="rId35" Type="http://schemas.openxmlformats.org/officeDocument/2006/relationships/slideLayout" Target="../slideLayouts/slideLayout388.xml"/><Relationship Id="rId8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56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8.xml"/><Relationship Id="rId13" Type="http://schemas.openxmlformats.org/officeDocument/2006/relationships/slideLayout" Target="../slideLayouts/slideLayout403.xml"/><Relationship Id="rId18" Type="http://schemas.openxmlformats.org/officeDocument/2006/relationships/slideLayout" Target="../slideLayouts/slideLayout408.xml"/><Relationship Id="rId26" Type="http://schemas.openxmlformats.org/officeDocument/2006/relationships/slideLayout" Target="../slideLayouts/slideLayout416.xml"/><Relationship Id="rId3" Type="http://schemas.openxmlformats.org/officeDocument/2006/relationships/slideLayout" Target="../slideLayouts/slideLayout393.xml"/><Relationship Id="rId21" Type="http://schemas.openxmlformats.org/officeDocument/2006/relationships/slideLayout" Target="../slideLayouts/slideLayout411.xml"/><Relationship Id="rId7" Type="http://schemas.openxmlformats.org/officeDocument/2006/relationships/slideLayout" Target="../slideLayouts/slideLayout397.xml"/><Relationship Id="rId12" Type="http://schemas.openxmlformats.org/officeDocument/2006/relationships/slideLayout" Target="../slideLayouts/slideLayout402.xml"/><Relationship Id="rId17" Type="http://schemas.openxmlformats.org/officeDocument/2006/relationships/slideLayout" Target="../slideLayouts/slideLayout407.xml"/><Relationship Id="rId25" Type="http://schemas.openxmlformats.org/officeDocument/2006/relationships/slideLayout" Target="../slideLayouts/slideLayout415.xml"/><Relationship Id="rId2" Type="http://schemas.openxmlformats.org/officeDocument/2006/relationships/slideLayout" Target="../slideLayouts/slideLayout392.xml"/><Relationship Id="rId16" Type="http://schemas.openxmlformats.org/officeDocument/2006/relationships/slideLayout" Target="../slideLayouts/slideLayout406.xml"/><Relationship Id="rId20" Type="http://schemas.openxmlformats.org/officeDocument/2006/relationships/slideLayout" Target="../slideLayouts/slideLayout410.xml"/><Relationship Id="rId29" Type="http://schemas.openxmlformats.org/officeDocument/2006/relationships/slideLayout" Target="../slideLayouts/slideLayout419.xml"/><Relationship Id="rId1" Type="http://schemas.openxmlformats.org/officeDocument/2006/relationships/slideLayout" Target="../slideLayouts/slideLayout391.xml"/><Relationship Id="rId6" Type="http://schemas.openxmlformats.org/officeDocument/2006/relationships/slideLayout" Target="../slideLayouts/slideLayout396.xml"/><Relationship Id="rId11" Type="http://schemas.openxmlformats.org/officeDocument/2006/relationships/slideLayout" Target="../slideLayouts/slideLayout401.xml"/><Relationship Id="rId24" Type="http://schemas.openxmlformats.org/officeDocument/2006/relationships/slideLayout" Target="../slideLayouts/slideLayout414.xml"/><Relationship Id="rId5" Type="http://schemas.openxmlformats.org/officeDocument/2006/relationships/slideLayout" Target="../slideLayouts/slideLayout395.xml"/><Relationship Id="rId15" Type="http://schemas.openxmlformats.org/officeDocument/2006/relationships/slideLayout" Target="../slideLayouts/slideLayout405.xml"/><Relationship Id="rId23" Type="http://schemas.openxmlformats.org/officeDocument/2006/relationships/slideLayout" Target="../slideLayouts/slideLayout413.xml"/><Relationship Id="rId28" Type="http://schemas.openxmlformats.org/officeDocument/2006/relationships/slideLayout" Target="../slideLayouts/slideLayout418.xml"/><Relationship Id="rId10" Type="http://schemas.openxmlformats.org/officeDocument/2006/relationships/slideLayout" Target="../slideLayouts/slideLayout400.xml"/><Relationship Id="rId19" Type="http://schemas.openxmlformats.org/officeDocument/2006/relationships/slideLayout" Target="../slideLayouts/slideLayout409.xml"/><Relationship Id="rId31" Type="http://schemas.openxmlformats.org/officeDocument/2006/relationships/theme" Target="../theme/theme12.xml"/><Relationship Id="rId4" Type="http://schemas.openxmlformats.org/officeDocument/2006/relationships/slideLayout" Target="../slideLayouts/slideLayout394.xml"/><Relationship Id="rId9" Type="http://schemas.openxmlformats.org/officeDocument/2006/relationships/slideLayout" Target="../slideLayouts/slideLayout399.xml"/><Relationship Id="rId14" Type="http://schemas.openxmlformats.org/officeDocument/2006/relationships/slideLayout" Target="../slideLayouts/slideLayout404.xml"/><Relationship Id="rId22" Type="http://schemas.openxmlformats.org/officeDocument/2006/relationships/slideLayout" Target="../slideLayouts/slideLayout412.xml"/><Relationship Id="rId27" Type="http://schemas.openxmlformats.org/officeDocument/2006/relationships/slideLayout" Target="../slideLayouts/slideLayout417.xml"/><Relationship Id="rId30" Type="http://schemas.openxmlformats.org/officeDocument/2006/relationships/slideLayout" Target="../slideLayouts/slideLayout420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3.xml"/><Relationship Id="rId18" Type="http://schemas.openxmlformats.org/officeDocument/2006/relationships/slideLayout" Target="../slideLayouts/slideLayout438.xml"/><Relationship Id="rId26" Type="http://schemas.openxmlformats.org/officeDocument/2006/relationships/slideLayout" Target="../slideLayouts/slideLayout446.xml"/><Relationship Id="rId3" Type="http://schemas.openxmlformats.org/officeDocument/2006/relationships/slideLayout" Target="../slideLayouts/slideLayout423.xml"/><Relationship Id="rId21" Type="http://schemas.openxmlformats.org/officeDocument/2006/relationships/slideLayout" Target="../slideLayouts/slideLayout441.xml"/><Relationship Id="rId34" Type="http://schemas.openxmlformats.org/officeDocument/2006/relationships/slideLayout" Target="../slideLayouts/slideLayout454.xml"/><Relationship Id="rId7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32.xml"/><Relationship Id="rId17" Type="http://schemas.openxmlformats.org/officeDocument/2006/relationships/slideLayout" Target="../slideLayouts/slideLayout437.xml"/><Relationship Id="rId25" Type="http://schemas.openxmlformats.org/officeDocument/2006/relationships/slideLayout" Target="../slideLayouts/slideLayout445.xml"/><Relationship Id="rId33" Type="http://schemas.openxmlformats.org/officeDocument/2006/relationships/slideLayout" Target="../slideLayouts/slideLayout453.xml"/><Relationship Id="rId2" Type="http://schemas.openxmlformats.org/officeDocument/2006/relationships/slideLayout" Target="../slideLayouts/slideLayout422.xml"/><Relationship Id="rId16" Type="http://schemas.openxmlformats.org/officeDocument/2006/relationships/slideLayout" Target="../slideLayouts/slideLayout436.xml"/><Relationship Id="rId20" Type="http://schemas.openxmlformats.org/officeDocument/2006/relationships/slideLayout" Target="../slideLayouts/slideLayout440.xml"/><Relationship Id="rId29" Type="http://schemas.openxmlformats.org/officeDocument/2006/relationships/slideLayout" Target="../slideLayouts/slideLayout449.xml"/><Relationship Id="rId1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31.xml"/><Relationship Id="rId24" Type="http://schemas.openxmlformats.org/officeDocument/2006/relationships/slideLayout" Target="../slideLayouts/slideLayout444.xml"/><Relationship Id="rId32" Type="http://schemas.openxmlformats.org/officeDocument/2006/relationships/slideLayout" Target="../slideLayouts/slideLayout452.xml"/><Relationship Id="rId5" Type="http://schemas.openxmlformats.org/officeDocument/2006/relationships/slideLayout" Target="../slideLayouts/slideLayout425.xml"/><Relationship Id="rId15" Type="http://schemas.openxmlformats.org/officeDocument/2006/relationships/slideLayout" Target="../slideLayouts/slideLayout435.xml"/><Relationship Id="rId23" Type="http://schemas.openxmlformats.org/officeDocument/2006/relationships/slideLayout" Target="../slideLayouts/slideLayout443.xml"/><Relationship Id="rId28" Type="http://schemas.openxmlformats.org/officeDocument/2006/relationships/slideLayout" Target="../slideLayouts/slideLayout448.xml"/><Relationship Id="rId36" Type="http://schemas.openxmlformats.org/officeDocument/2006/relationships/theme" Target="../theme/theme13.xml"/><Relationship Id="rId10" Type="http://schemas.openxmlformats.org/officeDocument/2006/relationships/slideLayout" Target="../slideLayouts/slideLayout430.xml"/><Relationship Id="rId19" Type="http://schemas.openxmlformats.org/officeDocument/2006/relationships/slideLayout" Target="../slideLayouts/slideLayout439.xml"/><Relationship Id="rId31" Type="http://schemas.openxmlformats.org/officeDocument/2006/relationships/slideLayout" Target="../slideLayouts/slideLayout451.xml"/><Relationship Id="rId4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9.xml"/><Relationship Id="rId14" Type="http://schemas.openxmlformats.org/officeDocument/2006/relationships/slideLayout" Target="../slideLayouts/slideLayout434.xml"/><Relationship Id="rId22" Type="http://schemas.openxmlformats.org/officeDocument/2006/relationships/slideLayout" Target="../slideLayouts/slideLayout442.xml"/><Relationship Id="rId27" Type="http://schemas.openxmlformats.org/officeDocument/2006/relationships/slideLayout" Target="../slideLayouts/slideLayout447.xml"/><Relationship Id="rId30" Type="http://schemas.openxmlformats.org/officeDocument/2006/relationships/slideLayout" Target="../slideLayouts/slideLayout450.xml"/><Relationship Id="rId35" Type="http://schemas.openxmlformats.org/officeDocument/2006/relationships/slideLayout" Target="../slideLayouts/slideLayout455.xml"/><Relationship Id="rId8" Type="http://schemas.openxmlformats.org/officeDocument/2006/relationships/slideLayout" Target="../slideLayouts/slideLayout428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8.xml"/><Relationship Id="rId18" Type="http://schemas.openxmlformats.org/officeDocument/2006/relationships/slideLayout" Target="../slideLayouts/slideLayout473.xml"/><Relationship Id="rId26" Type="http://schemas.openxmlformats.org/officeDocument/2006/relationships/slideLayout" Target="../slideLayouts/slideLayout481.xml"/><Relationship Id="rId39" Type="http://schemas.openxmlformats.org/officeDocument/2006/relationships/slideLayout" Target="../slideLayouts/slideLayout494.xml"/><Relationship Id="rId21" Type="http://schemas.openxmlformats.org/officeDocument/2006/relationships/slideLayout" Target="../slideLayouts/slideLayout476.xml"/><Relationship Id="rId34" Type="http://schemas.openxmlformats.org/officeDocument/2006/relationships/slideLayout" Target="../slideLayouts/slideLayout489.xml"/><Relationship Id="rId7" Type="http://schemas.openxmlformats.org/officeDocument/2006/relationships/slideLayout" Target="../slideLayouts/slideLayout462.xml"/><Relationship Id="rId12" Type="http://schemas.openxmlformats.org/officeDocument/2006/relationships/slideLayout" Target="../slideLayouts/slideLayout467.xml"/><Relationship Id="rId17" Type="http://schemas.openxmlformats.org/officeDocument/2006/relationships/slideLayout" Target="../slideLayouts/slideLayout472.xml"/><Relationship Id="rId25" Type="http://schemas.openxmlformats.org/officeDocument/2006/relationships/slideLayout" Target="../slideLayouts/slideLayout480.xml"/><Relationship Id="rId33" Type="http://schemas.openxmlformats.org/officeDocument/2006/relationships/slideLayout" Target="../slideLayouts/slideLayout488.xml"/><Relationship Id="rId38" Type="http://schemas.openxmlformats.org/officeDocument/2006/relationships/slideLayout" Target="../slideLayouts/slideLayout493.xml"/><Relationship Id="rId2" Type="http://schemas.openxmlformats.org/officeDocument/2006/relationships/slideLayout" Target="../slideLayouts/slideLayout457.xml"/><Relationship Id="rId16" Type="http://schemas.openxmlformats.org/officeDocument/2006/relationships/slideLayout" Target="../slideLayouts/slideLayout471.xml"/><Relationship Id="rId20" Type="http://schemas.openxmlformats.org/officeDocument/2006/relationships/slideLayout" Target="../slideLayouts/slideLayout475.xml"/><Relationship Id="rId29" Type="http://schemas.openxmlformats.org/officeDocument/2006/relationships/slideLayout" Target="../slideLayouts/slideLayout484.xml"/><Relationship Id="rId1" Type="http://schemas.openxmlformats.org/officeDocument/2006/relationships/slideLayout" Target="../slideLayouts/slideLayout456.xml"/><Relationship Id="rId6" Type="http://schemas.openxmlformats.org/officeDocument/2006/relationships/slideLayout" Target="../slideLayouts/slideLayout461.xml"/><Relationship Id="rId11" Type="http://schemas.openxmlformats.org/officeDocument/2006/relationships/slideLayout" Target="../slideLayouts/slideLayout466.xml"/><Relationship Id="rId24" Type="http://schemas.openxmlformats.org/officeDocument/2006/relationships/slideLayout" Target="../slideLayouts/slideLayout479.xml"/><Relationship Id="rId32" Type="http://schemas.openxmlformats.org/officeDocument/2006/relationships/slideLayout" Target="../slideLayouts/slideLayout487.xml"/><Relationship Id="rId37" Type="http://schemas.openxmlformats.org/officeDocument/2006/relationships/slideLayout" Target="../slideLayouts/slideLayout492.xml"/><Relationship Id="rId40" Type="http://schemas.openxmlformats.org/officeDocument/2006/relationships/theme" Target="../theme/theme14.xml"/><Relationship Id="rId5" Type="http://schemas.openxmlformats.org/officeDocument/2006/relationships/slideLayout" Target="../slideLayouts/slideLayout460.xml"/><Relationship Id="rId15" Type="http://schemas.openxmlformats.org/officeDocument/2006/relationships/slideLayout" Target="../slideLayouts/slideLayout470.xml"/><Relationship Id="rId23" Type="http://schemas.openxmlformats.org/officeDocument/2006/relationships/slideLayout" Target="../slideLayouts/slideLayout478.xml"/><Relationship Id="rId28" Type="http://schemas.openxmlformats.org/officeDocument/2006/relationships/slideLayout" Target="../slideLayouts/slideLayout483.xml"/><Relationship Id="rId36" Type="http://schemas.openxmlformats.org/officeDocument/2006/relationships/slideLayout" Target="../slideLayouts/slideLayout491.xml"/><Relationship Id="rId10" Type="http://schemas.openxmlformats.org/officeDocument/2006/relationships/slideLayout" Target="../slideLayouts/slideLayout465.xml"/><Relationship Id="rId19" Type="http://schemas.openxmlformats.org/officeDocument/2006/relationships/slideLayout" Target="../slideLayouts/slideLayout474.xml"/><Relationship Id="rId31" Type="http://schemas.openxmlformats.org/officeDocument/2006/relationships/slideLayout" Target="../slideLayouts/slideLayout486.xml"/><Relationship Id="rId4" Type="http://schemas.openxmlformats.org/officeDocument/2006/relationships/slideLayout" Target="../slideLayouts/slideLayout459.xml"/><Relationship Id="rId9" Type="http://schemas.openxmlformats.org/officeDocument/2006/relationships/slideLayout" Target="../slideLayouts/slideLayout464.xml"/><Relationship Id="rId14" Type="http://schemas.openxmlformats.org/officeDocument/2006/relationships/slideLayout" Target="../slideLayouts/slideLayout469.xml"/><Relationship Id="rId22" Type="http://schemas.openxmlformats.org/officeDocument/2006/relationships/slideLayout" Target="../slideLayouts/slideLayout477.xml"/><Relationship Id="rId27" Type="http://schemas.openxmlformats.org/officeDocument/2006/relationships/slideLayout" Target="../slideLayouts/slideLayout482.xml"/><Relationship Id="rId30" Type="http://schemas.openxmlformats.org/officeDocument/2006/relationships/slideLayout" Target="../slideLayouts/slideLayout485.xml"/><Relationship Id="rId35" Type="http://schemas.openxmlformats.org/officeDocument/2006/relationships/slideLayout" Target="../slideLayouts/slideLayout490.xml"/><Relationship Id="rId8" Type="http://schemas.openxmlformats.org/officeDocument/2006/relationships/slideLayout" Target="../slideLayouts/slideLayout463.xml"/><Relationship Id="rId3" Type="http://schemas.openxmlformats.org/officeDocument/2006/relationships/slideLayout" Target="../slideLayouts/slideLayout458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2.xml"/><Relationship Id="rId13" Type="http://schemas.openxmlformats.org/officeDocument/2006/relationships/slideLayout" Target="../slideLayouts/slideLayout507.xml"/><Relationship Id="rId18" Type="http://schemas.openxmlformats.org/officeDocument/2006/relationships/slideLayout" Target="../slideLayouts/slideLayout512.xml"/><Relationship Id="rId3" Type="http://schemas.openxmlformats.org/officeDocument/2006/relationships/slideLayout" Target="../slideLayouts/slideLayout497.xml"/><Relationship Id="rId21" Type="http://schemas.openxmlformats.org/officeDocument/2006/relationships/slideLayout" Target="../slideLayouts/slideLayout515.xml"/><Relationship Id="rId7" Type="http://schemas.openxmlformats.org/officeDocument/2006/relationships/slideLayout" Target="../slideLayouts/slideLayout501.xml"/><Relationship Id="rId12" Type="http://schemas.openxmlformats.org/officeDocument/2006/relationships/slideLayout" Target="../slideLayouts/slideLayout506.xml"/><Relationship Id="rId17" Type="http://schemas.openxmlformats.org/officeDocument/2006/relationships/slideLayout" Target="../slideLayouts/slideLayout511.xml"/><Relationship Id="rId2" Type="http://schemas.openxmlformats.org/officeDocument/2006/relationships/slideLayout" Target="../slideLayouts/slideLayout496.xml"/><Relationship Id="rId16" Type="http://schemas.openxmlformats.org/officeDocument/2006/relationships/slideLayout" Target="../slideLayouts/slideLayout510.xml"/><Relationship Id="rId20" Type="http://schemas.openxmlformats.org/officeDocument/2006/relationships/slideLayout" Target="../slideLayouts/slideLayout514.xml"/><Relationship Id="rId1" Type="http://schemas.openxmlformats.org/officeDocument/2006/relationships/slideLayout" Target="../slideLayouts/slideLayout495.xml"/><Relationship Id="rId6" Type="http://schemas.openxmlformats.org/officeDocument/2006/relationships/slideLayout" Target="../slideLayouts/slideLayout500.xml"/><Relationship Id="rId11" Type="http://schemas.openxmlformats.org/officeDocument/2006/relationships/slideLayout" Target="../slideLayouts/slideLayout505.xml"/><Relationship Id="rId24" Type="http://schemas.openxmlformats.org/officeDocument/2006/relationships/theme" Target="../theme/theme15.xml"/><Relationship Id="rId5" Type="http://schemas.openxmlformats.org/officeDocument/2006/relationships/slideLayout" Target="../slideLayouts/slideLayout499.xml"/><Relationship Id="rId15" Type="http://schemas.openxmlformats.org/officeDocument/2006/relationships/slideLayout" Target="../slideLayouts/slideLayout509.xml"/><Relationship Id="rId23" Type="http://schemas.openxmlformats.org/officeDocument/2006/relationships/slideLayout" Target="../slideLayouts/slideLayout517.xml"/><Relationship Id="rId10" Type="http://schemas.openxmlformats.org/officeDocument/2006/relationships/slideLayout" Target="../slideLayouts/slideLayout504.xml"/><Relationship Id="rId19" Type="http://schemas.openxmlformats.org/officeDocument/2006/relationships/slideLayout" Target="../slideLayouts/slideLayout513.xml"/><Relationship Id="rId4" Type="http://schemas.openxmlformats.org/officeDocument/2006/relationships/slideLayout" Target="../slideLayouts/slideLayout498.xml"/><Relationship Id="rId9" Type="http://schemas.openxmlformats.org/officeDocument/2006/relationships/slideLayout" Target="../slideLayouts/slideLayout503.xml"/><Relationship Id="rId14" Type="http://schemas.openxmlformats.org/officeDocument/2006/relationships/slideLayout" Target="../slideLayouts/slideLayout508.xml"/><Relationship Id="rId22" Type="http://schemas.openxmlformats.org/officeDocument/2006/relationships/slideLayout" Target="../slideLayouts/slideLayout51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7.xml"/><Relationship Id="rId26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20" Type="http://schemas.openxmlformats.org/officeDocument/2006/relationships/slideLayout" Target="../slideLayouts/slideLayout109.xml"/><Relationship Id="rId29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12.xml"/><Relationship Id="rId28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8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11.xml"/><Relationship Id="rId27" Type="http://schemas.openxmlformats.org/officeDocument/2006/relationships/slideLayout" Target="../slideLayouts/slideLayout116.xml"/><Relationship Id="rId30" Type="http://schemas.openxmlformats.org/officeDocument/2006/relationships/slideLayout" Target="../slideLayouts/slideLayout119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145.xml"/><Relationship Id="rId21" Type="http://schemas.openxmlformats.org/officeDocument/2006/relationships/slideLayout" Target="../slideLayouts/slideLayout140.xml"/><Relationship Id="rId34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5" Type="http://schemas.openxmlformats.org/officeDocument/2006/relationships/slideLayout" Target="../slideLayouts/slideLayout144.xml"/><Relationship Id="rId33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139.xml"/><Relationship Id="rId29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24" Type="http://schemas.openxmlformats.org/officeDocument/2006/relationships/slideLayout" Target="../slideLayouts/slideLayout143.xml"/><Relationship Id="rId32" Type="http://schemas.openxmlformats.org/officeDocument/2006/relationships/slideLayout" Target="../slideLayouts/slideLayout151.xml"/><Relationship Id="rId37" Type="http://schemas.openxmlformats.org/officeDocument/2006/relationships/theme" Target="../theme/theme5.xml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23" Type="http://schemas.openxmlformats.org/officeDocument/2006/relationships/slideLayout" Target="../slideLayouts/slideLayout142.xml"/><Relationship Id="rId28" Type="http://schemas.openxmlformats.org/officeDocument/2006/relationships/slideLayout" Target="../slideLayouts/slideLayout147.xml"/><Relationship Id="rId36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138.xml"/><Relationship Id="rId31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41.xml"/><Relationship Id="rId27" Type="http://schemas.openxmlformats.org/officeDocument/2006/relationships/slideLayout" Target="../slideLayouts/slideLayout146.xml"/><Relationship Id="rId30" Type="http://schemas.openxmlformats.org/officeDocument/2006/relationships/slideLayout" Target="../slideLayouts/slideLayout149.xml"/><Relationship Id="rId35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2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73.xml"/><Relationship Id="rId26" Type="http://schemas.openxmlformats.org/officeDocument/2006/relationships/slideLayout" Target="../slideLayouts/slideLayout181.xml"/><Relationship Id="rId21" Type="http://schemas.openxmlformats.org/officeDocument/2006/relationships/slideLayout" Target="../slideLayouts/slideLayout176.xml"/><Relationship Id="rId34" Type="http://schemas.openxmlformats.org/officeDocument/2006/relationships/slideLayout" Target="../slideLayouts/slideLayout189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72.xml"/><Relationship Id="rId25" Type="http://schemas.openxmlformats.org/officeDocument/2006/relationships/slideLayout" Target="../slideLayouts/slideLayout180.xml"/><Relationship Id="rId33" Type="http://schemas.openxmlformats.org/officeDocument/2006/relationships/slideLayout" Target="../slideLayouts/slideLayout188.xml"/><Relationship Id="rId38" Type="http://schemas.openxmlformats.org/officeDocument/2006/relationships/theme" Target="../theme/theme6.xml"/><Relationship Id="rId2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71.xml"/><Relationship Id="rId20" Type="http://schemas.openxmlformats.org/officeDocument/2006/relationships/slideLayout" Target="../slideLayouts/slideLayout175.xml"/><Relationship Id="rId29" Type="http://schemas.openxmlformats.org/officeDocument/2006/relationships/slideLayout" Target="../slideLayouts/slideLayout184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24" Type="http://schemas.openxmlformats.org/officeDocument/2006/relationships/slideLayout" Target="../slideLayouts/slideLayout179.xml"/><Relationship Id="rId32" Type="http://schemas.openxmlformats.org/officeDocument/2006/relationships/slideLayout" Target="../slideLayouts/slideLayout187.xml"/><Relationship Id="rId37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70.xml"/><Relationship Id="rId23" Type="http://schemas.openxmlformats.org/officeDocument/2006/relationships/slideLayout" Target="../slideLayouts/slideLayout178.xml"/><Relationship Id="rId28" Type="http://schemas.openxmlformats.org/officeDocument/2006/relationships/slideLayout" Target="../slideLayouts/slideLayout183.xml"/><Relationship Id="rId36" Type="http://schemas.openxmlformats.org/officeDocument/2006/relationships/slideLayout" Target="../slideLayouts/slideLayout191.xml"/><Relationship Id="rId10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74.xml"/><Relationship Id="rId31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Relationship Id="rId22" Type="http://schemas.openxmlformats.org/officeDocument/2006/relationships/slideLayout" Target="../slideLayouts/slideLayout177.xml"/><Relationship Id="rId27" Type="http://schemas.openxmlformats.org/officeDocument/2006/relationships/slideLayout" Target="../slideLayouts/slideLayout182.xml"/><Relationship Id="rId30" Type="http://schemas.openxmlformats.org/officeDocument/2006/relationships/slideLayout" Target="../slideLayouts/slideLayout185.xml"/><Relationship Id="rId35" Type="http://schemas.openxmlformats.org/officeDocument/2006/relationships/slideLayout" Target="../slideLayouts/slideLayout190.xml"/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5.xml"/><Relationship Id="rId18" Type="http://schemas.openxmlformats.org/officeDocument/2006/relationships/slideLayout" Target="../slideLayouts/slideLayout210.xml"/><Relationship Id="rId26" Type="http://schemas.openxmlformats.org/officeDocument/2006/relationships/slideLayout" Target="../slideLayouts/slideLayout218.xml"/><Relationship Id="rId21" Type="http://schemas.openxmlformats.org/officeDocument/2006/relationships/slideLayout" Target="../slideLayouts/slideLayout213.xml"/><Relationship Id="rId34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17" Type="http://schemas.openxmlformats.org/officeDocument/2006/relationships/slideLayout" Target="../slideLayouts/slideLayout209.xml"/><Relationship Id="rId25" Type="http://schemas.openxmlformats.org/officeDocument/2006/relationships/slideLayout" Target="../slideLayouts/slideLayout217.xml"/><Relationship Id="rId33" Type="http://schemas.openxmlformats.org/officeDocument/2006/relationships/slideLayout" Target="../slideLayouts/slideLayout225.xml"/><Relationship Id="rId38" Type="http://schemas.openxmlformats.org/officeDocument/2006/relationships/theme" Target="../theme/theme7.xml"/><Relationship Id="rId2" Type="http://schemas.openxmlformats.org/officeDocument/2006/relationships/slideLayout" Target="../slideLayouts/slideLayout194.xml"/><Relationship Id="rId16" Type="http://schemas.openxmlformats.org/officeDocument/2006/relationships/slideLayout" Target="../slideLayouts/slideLayout208.xml"/><Relationship Id="rId20" Type="http://schemas.openxmlformats.org/officeDocument/2006/relationships/slideLayout" Target="../slideLayouts/slideLayout212.xml"/><Relationship Id="rId29" Type="http://schemas.openxmlformats.org/officeDocument/2006/relationships/slideLayout" Target="../slideLayouts/slideLayout221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24" Type="http://schemas.openxmlformats.org/officeDocument/2006/relationships/slideLayout" Target="../slideLayouts/slideLayout216.xml"/><Relationship Id="rId32" Type="http://schemas.openxmlformats.org/officeDocument/2006/relationships/slideLayout" Target="../slideLayouts/slideLayout224.xml"/><Relationship Id="rId37" Type="http://schemas.openxmlformats.org/officeDocument/2006/relationships/slideLayout" Target="../slideLayouts/slideLayout229.xml"/><Relationship Id="rId5" Type="http://schemas.openxmlformats.org/officeDocument/2006/relationships/slideLayout" Target="../slideLayouts/slideLayout197.xml"/><Relationship Id="rId15" Type="http://schemas.openxmlformats.org/officeDocument/2006/relationships/slideLayout" Target="../slideLayouts/slideLayout207.xml"/><Relationship Id="rId23" Type="http://schemas.openxmlformats.org/officeDocument/2006/relationships/slideLayout" Target="../slideLayouts/slideLayout215.xml"/><Relationship Id="rId28" Type="http://schemas.openxmlformats.org/officeDocument/2006/relationships/slideLayout" Target="../slideLayouts/slideLayout220.xml"/><Relationship Id="rId36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02.xml"/><Relationship Id="rId19" Type="http://schemas.openxmlformats.org/officeDocument/2006/relationships/slideLayout" Target="../slideLayouts/slideLayout211.xml"/><Relationship Id="rId31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6.xml"/><Relationship Id="rId22" Type="http://schemas.openxmlformats.org/officeDocument/2006/relationships/slideLayout" Target="../slideLayouts/slideLayout214.xml"/><Relationship Id="rId27" Type="http://schemas.openxmlformats.org/officeDocument/2006/relationships/slideLayout" Target="../slideLayouts/slideLayout219.xml"/><Relationship Id="rId30" Type="http://schemas.openxmlformats.org/officeDocument/2006/relationships/slideLayout" Target="../slideLayouts/slideLayout222.xml"/><Relationship Id="rId35" Type="http://schemas.openxmlformats.org/officeDocument/2006/relationships/slideLayout" Target="../slideLayouts/slideLayout227.xml"/><Relationship Id="rId8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195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2.xml"/><Relationship Id="rId18" Type="http://schemas.openxmlformats.org/officeDocument/2006/relationships/slideLayout" Target="../slideLayouts/slideLayout247.xml"/><Relationship Id="rId26" Type="http://schemas.openxmlformats.org/officeDocument/2006/relationships/slideLayout" Target="../slideLayouts/slideLayout255.xml"/><Relationship Id="rId39" Type="http://schemas.openxmlformats.org/officeDocument/2006/relationships/slideLayout" Target="../slideLayouts/slideLayout268.xml"/><Relationship Id="rId21" Type="http://schemas.openxmlformats.org/officeDocument/2006/relationships/slideLayout" Target="../slideLayouts/slideLayout250.xml"/><Relationship Id="rId34" Type="http://schemas.openxmlformats.org/officeDocument/2006/relationships/slideLayout" Target="../slideLayouts/slideLayout263.xml"/><Relationship Id="rId42" Type="http://schemas.openxmlformats.org/officeDocument/2006/relationships/slideLayout" Target="../slideLayouts/slideLayout271.xml"/><Relationship Id="rId47" Type="http://schemas.openxmlformats.org/officeDocument/2006/relationships/slideLayout" Target="../slideLayouts/slideLayout276.xml"/><Relationship Id="rId7" Type="http://schemas.openxmlformats.org/officeDocument/2006/relationships/slideLayout" Target="../slideLayouts/slideLayout236.xml"/><Relationship Id="rId2" Type="http://schemas.openxmlformats.org/officeDocument/2006/relationships/slideLayout" Target="../slideLayouts/slideLayout231.xml"/><Relationship Id="rId16" Type="http://schemas.openxmlformats.org/officeDocument/2006/relationships/slideLayout" Target="../slideLayouts/slideLayout245.xml"/><Relationship Id="rId29" Type="http://schemas.openxmlformats.org/officeDocument/2006/relationships/slideLayout" Target="../slideLayouts/slideLayout258.xml"/><Relationship Id="rId1" Type="http://schemas.openxmlformats.org/officeDocument/2006/relationships/slideLayout" Target="../slideLayouts/slideLayout230.xml"/><Relationship Id="rId6" Type="http://schemas.openxmlformats.org/officeDocument/2006/relationships/slideLayout" Target="../slideLayouts/slideLayout235.xml"/><Relationship Id="rId11" Type="http://schemas.openxmlformats.org/officeDocument/2006/relationships/slideLayout" Target="../slideLayouts/slideLayout240.xml"/><Relationship Id="rId24" Type="http://schemas.openxmlformats.org/officeDocument/2006/relationships/slideLayout" Target="../slideLayouts/slideLayout253.xml"/><Relationship Id="rId32" Type="http://schemas.openxmlformats.org/officeDocument/2006/relationships/slideLayout" Target="../slideLayouts/slideLayout261.xml"/><Relationship Id="rId37" Type="http://schemas.openxmlformats.org/officeDocument/2006/relationships/slideLayout" Target="../slideLayouts/slideLayout266.xml"/><Relationship Id="rId40" Type="http://schemas.openxmlformats.org/officeDocument/2006/relationships/slideLayout" Target="../slideLayouts/slideLayout269.xml"/><Relationship Id="rId45" Type="http://schemas.openxmlformats.org/officeDocument/2006/relationships/slideLayout" Target="../slideLayouts/slideLayout274.xml"/><Relationship Id="rId5" Type="http://schemas.openxmlformats.org/officeDocument/2006/relationships/slideLayout" Target="../slideLayouts/slideLayout234.xml"/><Relationship Id="rId15" Type="http://schemas.openxmlformats.org/officeDocument/2006/relationships/slideLayout" Target="../slideLayouts/slideLayout244.xml"/><Relationship Id="rId23" Type="http://schemas.openxmlformats.org/officeDocument/2006/relationships/slideLayout" Target="../slideLayouts/slideLayout252.xml"/><Relationship Id="rId28" Type="http://schemas.openxmlformats.org/officeDocument/2006/relationships/slideLayout" Target="../slideLayouts/slideLayout257.xml"/><Relationship Id="rId36" Type="http://schemas.openxmlformats.org/officeDocument/2006/relationships/slideLayout" Target="../slideLayouts/slideLayout265.xml"/><Relationship Id="rId10" Type="http://schemas.openxmlformats.org/officeDocument/2006/relationships/slideLayout" Target="../slideLayouts/slideLayout239.xml"/><Relationship Id="rId19" Type="http://schemas.openxmlformats.org/officeDocument/2006/relationships/slideLayout" Target="../slideLayouts/slideLayout248.xml"/><Relationship Id="rId31" Type="http://schemas.openxmlformats.org/officeDocument/2006/relationships/slideLayout" Target="../slideLayouts/slideLayout260.xml"/><Relationship Id="rId44" Type="http://schemas.openxmlformats.org/officeDocument/2006/relationships/slideLayout" Target="../slideLayouts/slideLayout273.xml"/><Relationship Id="rId4" Type="http://schemas.openxmlformats.org/officeDocument/2006/relationships/slideLayout" Target="../slideLayouts/slideLayout233.xml"/><Relationship Id="rId9" Type="http://schemas.openxmlformats.org/officeDocument/2006/relationships/slideLayout" Target="../slideLayouts/slideLayout238.xml"/><Relationship Id="rId14" Type="http://schemas.openxmlformats.org/officeDocument/2006/relationships/slideLayout" Target="../slideLayouts/slideLayout243.xml"/><Relationship Id="rId22" Type="http://schemas.openxmlformats.org/officeDocument/2006/relationships/slideLayout" Target="../slideLayouts/slideLayout251.xml"/><Relationship Id="rId27" Type="http://schemas.openxmlformats.org/officeDocument/2006/relationships/slideLayout" Target="../slideLayouts/slideLayout256.xml"/><Relationship Id="rId30" Type="http://schemas.openxmlformats.org/officeDocument/2006/relationships/slideLayout" Target="../slideLayouts/slideLayout259.xml"/><Relationship Id="rId35" Type="http://schemas.openxmlformats.org/officeDocument/2006/relationships/slideLayout" Target="../slideLayouts/slideLayout264.xml"/><Relationship Id="rId43" Type="http://schemas.openxmlformats.org/officeDocument/2006/relationships/slideLayout" Target="../slideLayouts/slideLayout272.xml"/><Relationship Id="rId48" Type="http://schemas.openxmlformats.org/officeDocument/2006/relationships/theme" Target="../theme/theme8.xml"/><Relationship Id="rId8" Type="http://schemas.openxmlformats.org/officeDocument/2006/relationships/slideLayout" Target="../slideLayouts/slideLayout237.xml"/><Relationship Id="rId3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41.xml"/><Relationship Id="rId17" Type="http://schemas.openxmlformats.org/officeDocument/2006/relationships/slideLayout" Target="../slideLayouts/slideLayout246.xml"/><Relationship Id="rId25" Type="http://schemas.openxmlformats.org/officeDocument/2006/relationships/slideLayout" Target="../slideLayouts/slideLayout254.xml"/><Relationship Id="rId33" Type="http://schemas.openxmlformats.org/officeDocument/2006/relationships/slideLayout" Target="../slideLayouts/slideLayout262.xml"/><Relationship Id="rId38" Type="http://schemas.openxmlformats.org/officeDocument/2006/relationships/slideLayout" Target="../slideLayouts/slideLayout267.xml"/><Relationship Id="rId46" Type="http://schemas.openxmlformats.org/officeDocument/2006/relationships/slideLayout" Target="../slideLayouts/slideLayout275.xml"/><Relationship Id="rId20" Type="http://schemas.openxmlformats.org/officeDocument/2006/relationships/slideLayout" Target="../slideLayouts/slideLayout249.xml"/><Relationship Id="rId41" Type="http://schemas.openxmlformats.org/officeDocument/2006/relationships/slideLayout" Target="../slideLayouts/slideLayout270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9.xml"/><Relationship Id="rId18" Type="http://schemas.openxmlformats.org/officeDocument/2006/relationships/slideLayout" Target="../slideLayouts/slideLayout294.xml"/><Relationship Id="rId26" Type="http://schemas.openxmlformats.org/officeDocument/2006/relationships/slideLayout" Target="../slideLayouts/slideLayout302.xml"/><Relationship Id="rId3" Type="http://schemas.openxmlformats.org/officeDocument/2006/relationships/slideLayout" Target="../slideLayouts/slideLayout279.xml"/><Relationship Id="rId21" Type="http://schemas.openxmlformats.org/officeDocument/2006/relationships/slideLayout" Target="../slideLayouts/slideLayout297.xml"/><Relationship Id="rId34" Type="http://schemas.openxmlformats.org/officeDocument/2006/relationships/slideLayout" Target="../slideLayouts/slideLayout310.xml"/><Relationship Id="rId7" Type="http://schemas.openxmlformats.org/officeDocument/2006/relationships/slideLayout" Target="../slideLayouts/slideLayout283.xml"/><Relationship Id="rId12" Type="http://schemas.openxmlformats.org/officeDocument/2006/relationships/slideLayout" Target="../slideLayouts/slideLayout288.xml"/><Relationship Id="rId17" Type="http://schemas.openxmlformats.org/officeDocument/2006/relationships/slideLayout" Target="../slideLayouts/slideLayout293.xml"/><Relationship Id="rId25" Type="http://schemas.openxmlformats.org/officeDocument/2006/relationships/slideLayout" Target="../slideLayouts/slideLayout301.xml"/><Relationship Id="rId33" Type="http://schemas.openxmlformats.org/officeDocument/2006/relationships/slideLayout" Target="../slideLayouts/slideLayout309.xml"/><Relationship Id="rId2" Type="http://schemas.openxmlformats.org/officeDocument/2006/relationships/slideLayout" Target="../slideLayouts/slideLayout278.xml"/><Relationship Id="rId16" Type="http://schemas.openxmlformats.org/officeDocument/2006/relationships/slideLayout" Target="../slideLayouts/slideLayout292.xml"/><Relationship Id="rId20" Type="http://schemas.openxmlformats.org/officeDocument/2006/relationships/slideLayout" Target="../slideLayouts/slideLayout296.xml"/><Relationship Id="rId29" Type="http://schemas.openxmlformats.org/officeDocument/2006/relationships/slideLayout" Target="../slideLayouts/slideLayout305.xml"/><Relationship Id="rId1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87.xml"/><Relationship Id="rId24" Type="http://schemas.openxmlformats.org/officeDocument/2006/relationships/slideLayout" Target="../slideLayouts/slideLayout300.xml"/><Relationship Id="rId32" Type="http://schemas.openxmlformats.org/officeDocument/2006/relationships/slideLayout" Target="../slideLayouts/slideLayout308.xml"/><Relationship Id="rId5" Type="http://schemas.openxmlformats.org/officeDocument/2006/relationships/slideLayout" Target="../slideLayouts/slideLayout281.xml"/><Relationship Id="rId15" Type="http://schemas.openxmlformats.org/officeDocument/2006/relationships/slideLayout" Target="../slideLayouts/slideLayout291.xml"/><Relationship Id="rId23" Type="http://schemas.openxmlformats.org/officeDocument/2006/relationships/slideLayout" Target="../slideLayouts/slideLayout299.xml"/><Relationship Id="rId28" Type="http://schemas.openxmlformats.org/officeDocument/2006/relationships/slideLayout" Target="../slideLayouts/slideLayout304.xml"/><Relationship Id="rId36" Type="http://schemas.openxmlformats.org/officeDocument/2006/relationships/theme" Target="../theme/theme9.xml"/><Relationship Id="rId10" Type="http://schemas.openxmlformats.org/officeDocument/2006/relationships/slideLayout" Target="../slideLayouts/slideLayout286.xml"/><Relationship Id="rId19" Type="http://schemas.openxmlformats.org/officeDocument/2006/relationships/slideLayout" Target="../slideLayouts/slideLayout295.xml"/><Relationship Id="rId31" Type="http://schemas.openxmlformats.org/officeDocument/2006/relationships/slideLayout" Target="../slideLayouts/slideLayout307.xml"/><Relationship Id="rId4" Type="http://schemas.openxmlformats.org/officeDocument/2006/relationships/slideLayout" Target="../slideLayouts/slideLayout280.xml"/><Relationship Id="rId9" Type="http://schemas.openxmlformats.org/officeDocument/2006/relationships/slideLayout" Target="../slideLayouts/slideLayout285.xml"/><Relationship Id="rId14" Type="http://schemas.openxmlformats.org/officeDocument/2006/relationships/slideLayout" Target="../slideLayouts/slideLayout290.xml"/><Relationship Id="rId22" Type="http://schemas.openxmlformats.org/officeDocument/2006/relationships/slideLayout" Target="../slideLayouts/slideLayout298.xml"/><Relationship Id="rId27" Type="http://schemas.openxmlformats.org/officeDocument/2006/relationships/slideLayout" Target="../slideLayouts/slideLayout303.xml"/><Relationship Id="rId30" Type="http://schemas.openxmlformats.org/officeDocument/2006/relationships/slideLayout" Target="../slideLayouts/slideLayout306.xml"/><Relationship Id="rId35" Type="http://schemas.openxmlformats.org/officeDocument/2006/relationships/slideLayout" Target="../slideLayouts/slideLayout311.xml"/><Relationship Id="rId8" Type="http://schemas.openxmlformats.org/officeDocument/2006/relationships/slideLayout" Target="../slideLayouts/slideLayout2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:a16="http://schemas.microsoft.com/office/drawing/2014/main" id="{FEBC74FE-D085-BE4A-8D34-DAF40E572C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6763"/>
            <a:ext cx="8229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67E0862-3787-994F-9E49-52E02EBDA4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4500"/>
            <a:ext cx="82042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0"/>
            <a:r>
              <a:rPr lang="en-US" altLang="en-US"/>
              <a:t>Second level</a:t>
            </a:r>
          </a:p>
          <a:p>
            <a:pPr lvl="1"/>
            <a:r>
              <a:rPr lang="en-US" altLang="en-US"/>
              <a:t>Third level</a:t>
            </a:r>
          </a:p>
        </p:txBody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7FBA52CF-E85C-4E2B-90E3-76025E46258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4743450"/>
            <a:ext cx="7315200" cy="1714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900">
                <a:solidFill>
                  <a:srgbClr val="004266"/>
                </a:solidFill>
                <a:ea typeface="ヒラギノ角ゴ Pro W3" charset="-128"/>
              </a:defRPr>
            </a:lvl1pPr>
          </a:lstStyle>
          <a:p>
            <a:pPr>
              <a:defRPr/>
            </a:pPr>
            <a:r>
              <a:rPr lang="en-US" altLang="en-US" dirty="0"/>
              <a:t>© 2025			</a:t>
            </a:r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DB63C243-AD6A-4FFD-B55E-1F917C2E6B1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4743450"/>
            <a:ext cx="457200" cy="1714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900">
                <a:solidFill>
                  <a:srgbClr val="004266"/>
                </a:solidFill>
                <a:ea typeface="ヒラギノ角ゴ Pro W3" charset="-128"/>
              </a:defRPr>
            </a:lvl1pPr>
          </a:lstStyle>
          <a:p>
            <a:pPr>
              <a:defRPr/>
            </a:pPr>
            <a:fld id="{FF837026-8E20-9B4E-9BE1-A65A12955A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Line 9">
            <a:extLst>
              <a:ext uri="{FF2B5EF4-FFF2-40B4-BE49-F238E27FC236}">
                <a16:creationId xmlns:a16="http://schemas.microsoft.com/office/drawing/2014/main" id="{49869CDA-602A-CF41-9106-55D9D0DDC2C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2865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2328C1-C3AB-3CA5-289D-7CEADB97D19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050" y="167744"/>
            <a:ext cx="355150" cy="2947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72" r:id="rId2"/>
    <p:sldLayoutId id="2147483983" r:id="rId3"/>
    <p:sldLayoutId id="2147483973" r:id="rId4"/>
    <p:sldLayoutId id="2147483984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9pPr>
    </p:titleStyle>
    <p:bodyStyle>
      <a:lvl1pPr marL="231775" indent="-231775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004266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3968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rgbClr val="004266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bg2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30083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8" r:id="rId1"/>
    <p:sldLayoutId id="2147484489" r:id="rId2"/>
    <p:sldLayoutId id="2147484490" r:id="rId3"/>
    <p:sldLayoutId id="2147484491" r:id="rId4"/>
    <p:sldLayoutId id="2147484492" r:id="rId5"/>
    <p:sldLayoutId id="2147484493" r:id="rId6"/>
    <p:sldLayoutId id="2147484494" r:id="rId7"/>
    <p:sldLayoutId id="2147484495" r:id="rId8"/>
    <p:sldLayoutId id="2147484496" r:id="rId9"/>
    <p:sldLayoutId id="2147484497" r:id="rId10"/>
    <p:sldLayoutId id="2147484498" r:id="rId11"/>
    <p:sldLayoutId id="2147484499" r:id="rId12"/>
    <p:sldLayoutId id="2147484500" r:id="rId13"/>
    <p:sldLayoutId id="2147484501" r:id="rId14"/>
    <p:sldLayoutId id="2147484502" r:id="rId15"/>
    <p:sldLayoutId id="2147484503" r:id="rId16"/>
    <p:sldLayoutId id="2147484504" r:id="rId17"/>
    <p:sldLayoutId id="2147484505" r:id="rId18"/>
    <p:sldLayoutId id="2147484506" r:id="rId19"/>
    <p:sldLayoutId id="2147484507" r:id="rId20"/>
    <p:sldLayoutId id="2147484508" r:id="rId21"/>
    <p:sldLayoutId id="2147484509" r:id="rId22"/>
    <p:sldLayoutId id="2147484510" r:id="rId23"/>
    <p:sldLayoutId id="2147484511" r:id="rId24"/>
    <p:sldLayoutId id="2147484512" r:id="rId25"/>
    <p:sldLayoutId id="2147484513" r:id="rId26"/>
    <p:sldLayoutId id="2147484514" r:id="rId27"/>
    <p:sldLayoutId id="2147484515" r:id="rId28"/>
    <p:sldLayoutId id="2147484516" r:id="rId29"/>
    <p:sldLayoutId id="2147484517" r:id="rId30"/>
    <p:sldLayoutId id="2147484518" r:id="rId31"/>
    <p:sldLayoutId id="2147484519" r:id="rId32"/>
    <p:sldLayoutId id="2147484520" r:id="rId33"/>
    <p:sldLayoutId id="2147484521" r:id="rId34"/>
    <p:sldLayoutId id="2147484522" r:id="rId35"/>
    <p:sldLayoutId id="2147484523" r:id="rId36"/>
    <p:sldLayoutId id="2147484524" r:id="rId37"/>
    <p:sldLayoutId id="2147484525" r:id="rId38"/>
    <p:sldLayoutId id="2147484526" r:id="rId39"/>
    <p:sldLayoutId id="2147484527" r:id="rId40"/>
    <p:sldLayoutId id="2147484528" r:id="rId41"/>
    <p:sldLayoutId id="2147484529" r:id="rId42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bg2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671353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43" r:id="rId1"/>
    <p:sldLayoutId id="2147484544" r:id="rId2"/>
    <p:sldLayoutId id="2147484545" r:id="rId3"/>
    <p:sldLayoutId id="2147484546" r:id="rId4"/>
    <p:sldLayoutId id="2147484547" r:id="rId5"/>
    <p:sldLayoutId id="2147484548" r:id="rId6"/>
    <p:sldLayoutId id="2147484549" r:id="rId7"/>
    <p:sldLayoutId id="2147484550" r:id="rId8"/>
    <p:sldLayoutId id="2147484551" r:id="rId9"/>
    <p:sldLayoutId id="2147484552" r:id="rId10"/>
    <p:sldLayoutId id="2147484553" r:id="rId11"/>
    <p:sldLayoutId id="2147484554" r:id="rId12"/>
    <p:sldLayoutId id="2147484555" r:id="rId13"/>
    <p:sldLayoutId id="2147484556" r:id="rId14"/>
    <p:sldLayoutId id="2147484557" r:id="rId15"/>
    <p:sldLayoutId id="2147484558" r:id="rId16"/>
    <p:sldLayoutId id="2147484559" r:id="rId17"/>
    <p:sldLayoutId id="2147484560" r:id="rId18"/>
    <p:sldLayoutId id="2147484561" r:id="rId19"/>
    <p:sldLayoutId id="2147484562" r:id="rId20"/>
    <p:sldLayoutId id="2147484563" r:id="rId21"/>
    <p:sldLayoutId id="2147484564" r:id="rId22"/>
    <p:sldLayoutId id="2147484565" r:id="rId23"/>
    <p:sldLayoutId id="2147484566" r:id="rId24"/>
    <p:sldLayoutId id="2147484567" r:id="rId25"/>
    <p:sldLayoutId id="2147484568" r:id="rId26"/>
    <p:sldLayoutId id="2147484569" r:id="rId27"/>
    <p:sldLayoutId id="2147484570" r:id="rId28"/>
    <p:sldLayoutId id="2147484571" r:id="rId29"/>
    <p:sldLayoutId id="2147484572" r:id="rId30"/>
    <p:sldLayoutId id="2147484573" r:id="rId31"/>
    <p:sldLayoutId id="2147484574" r:id="rId32"/>
    <p:sldLayoutId id="2147484575" r:id="rId33"/>
    <p:sldLayoutId id="2147484576" r:id="rId34"/>
    <p:sldLayoutId id="2147484577" r:id="rId35"/>
    <p:sldLayoutId id="2147484578" r:id="rId36"/>
    <p:sldLayoutId id="2147484579" r:id="rId3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2" y="237746"/>
            <a:ext cx="4123943" cy="42580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746"/>
            <a:ext cx="4114800" cy="42580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3" y="4787902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461484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82" r:id="rId1"/>
    <p:sldLayoutId id="2147484583" r:id="rId2"/>
    <p:sldLayoutId id="2147484584" r:id="rId3"/>
    <p:sldLayoutId id="2147484585" r:id="rId4"/>
    <p:sldLayoutId id="2147484586" r:id="rId5"/>
    <p:sldLayoutId id="2147484587" r:id="rId6"/>
    <p:sldLayoutId id="2147484588" r:id="rId7"/>
    <p:sldLayoutId id="2147484589" r:id="rId8"/>
    <p:sldLayoutId id="2147484590" r:id="rId9"/>
    <p:sldLayoutId id="2147484591" r:id="rId10"/>
    <p:sldLayoutId id="2147484592" r:id="rId11"/>
    <p:sldLayoutId id="2147484593" r:id="rId12"/>
    <p:sldLayoutId id="2147484594" r:id="rId13"/>
    <p:sldLayoutId id="2147484595" r:id="rId14"/>
    <p:sldLayoutId id="2147484596" r:id="rId15"/>
    <p:sldLayoutId id="2147484597" r:id="rId16"/>
    <p:sldLayoutId id="2147484598" r:id="rId17"/>
    <p:sldLayoutId id="2147484599" r:id="rId18"/>
    <p:sldLayoutId id="2147484600" r:id="rId19"/>
    <p:sldLayoutId id="2147484601" r:id="rId20"/>
    <p:sldLayoutId id="2147484602" r:id="rId21"/>
    <p:sldLayoutId id="2147484603" r:id="rId22"/>
    <p:sldLayoutId id="2147484604" r:id="rId23"/>
    <p:sldLayoutId id="2147484605" r:id="rId24"/>
    <p:sldLayoutId id="2147484606" r:id="rId25"/>
    <p:sldLayoutId id="2147484607" r:id="rId26"/>
    <p:sldLayoutId id="2147484608" r:id="rId27"/>
    <p:sldLayoutId id="2147484609" r:id="rId28"/>
    <p:sldLayoutId id="2147484611" r:id="rId29"/>
    <p:sldLayoutId id="2147484612" r:id="rId3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0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lang="en-US" sz="1400" kern="0" dirty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88" indent="-230177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80000"/>
        <a:buFont typeface="System Font Regular"/>
        <a:buChar char="→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793" indent="-176204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28" indent="-173728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45" indent="-173728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642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195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745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298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0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03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53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04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756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05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857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08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14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4" r:id="rId1"/>
    <p:sldLayoutId id="2147484615" r:id="rId2"/>
    <p:sldLayoutId id="2147484616" r:id="rId3"/>
    <p:sldLayoutId id="2147484617" r:id="rId4"/>
    <p:sldLayoutId id="2147484618" r:id="rId5"/>
    <p:sldLayoutId id="2147484619" r:id="rId6"/>
    <p:sldLayoutId id="2147484620" r:id="rId7"/>
    <p:sldLayoutId id="2147484621" r:id="rId8"/>
    <p:sldLayoutId id="2147484622" r:id="rId9"/>
    <p:sldLayoutId id="2147484623" r:id="rId10"/>
    <p:sldLayoutId id="2147484624" r:id="rId11"/>
    <p:sldLayoutId id="2147484625" r:id="rId12"/>
    <p:sldLayoutId id="2147484626" r:id="rId13"/>
    <p:sldLayoutId id="2147484627" r:id="rId14"/>
    <p:sldLayoutId id="2147484628" r:id="rId15"/>
    <p:sldLayoutId id="2147484629" r:id="rId16"/>
    <p:sldLayoutId id="2147484630" r:id="rId17"/>
    <p:sldLayoutId id="2147484631" r:id="rId18"/>
    <p:sldLayoutId id="2147484632" r:id="rId19"/>
    <p:sldLayoutId id="2147484633" r:id="rId20"/>
    <p:sldLayoutId id="2147484634" r:id="rId21"/>
    <p:sldLayoutId id="2147484635" r:id="rId22"/>
    <p:sldLayoutId id="2147484636" r:id="rId23"/>
    <p:sldLayoutId id="2147484637" r:id="rId24"/>
    <p:sldLayoutId id="2147484638" r:id="rId25"/>
    <p:sldLayoutId id="2147484639" r:id="rId26"/>
    <p:sldLayoutId id="2147484640" r:id="rId27"/>
    <p:sldLayoutId id="2147484641" r:id="rId28"/>
    <p:sldLayoutId id="2147484642" r:id="rId29"/>
    <p:sldLayoutId id="2147484643" r:id="rId30"/>
    <p:sldLayoutId id="2147484644" r:id="rId31"/>
    <p:sldLayoutId id="2147484645" r:id="rId32"/>
    <p:sldLayoutId id="2147484646" r:id="rId33"/>
    <p:sldLayoutId id="2147484647" r:id="rId34"/>
    <p:sldLayoutId id="2147484648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59368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2" r:id="rId1"/>
    <p:sldLayoutId id="2147484653" r:id="rId2"/>
    <p:sldLayoutId id="2147484654" r:id="rId3"/>
    <p:sldLayoutId id="2147484655" r:id="rId4"/>
    <p:sldLayoutId id="2147484656" r:id="rId5"/>
    <p:sldLayoutId id="2147484657" r:id="rId6"/>
    <p:sldLayoutId id="2147484658" r:id="rId7"/>
    <p:sldLayoutId id="2147484659" r:id="rId8"/>
    <p:sldLayoutId id="2147484660" r:id="rId9"/>
    <p:sldLayoutId id="2147484661" r:id="rId10"/>
    <p:sldLayoutId id="2147484662" r:id="rId11"/>
    <p:sldLayoutId id="2147484663" r:id="rId12"/>
    <p:sldLayoutId id="2147484664" r:id="rId13"/>
    <p:sldLayoutId id="2147484665" r:id="rId14"/>
    <p:sldLayoutId id="2147484666" r:id="rId15"/>
    <p:sldLayoutId id="2147484667" r:id="rId16"/>
    <p:sldLayoutId id="2147484668" r:id="rId17"/>
    <p:sldLayoutId id="2147484669" r:id="rId18"/>
    <p:sldLayoutId id="2147484670" r:id="rId19"/>
    <p:sldLayoutId id="2147484671" r:id="rId20"/>
    <p:sldLayoutId id="2147484672" r:id="rId21"/>
    <p:sldLayoutId id="2147484673" r:id="rId22"/>
    <p:sldLayoutId id="2147484674" r:id="rId23"/>
    <p:sldLayoutId id="2147484675" r:id="rId24"/>
    <p:sldLayoutId id="2147484676" r:id="rId25"/>
    <p:sldLayoutId id="2147484677" r:id="rId26"/>
    <p:sldLayoutId id="2147484678" r:id="rId27"/>
    <p:sldLayoutId id="2147484679" r:id="rId28"/>
    <p:sldLayoutId id="2147484680" r:id="rId29"/>
    <p:sldLayoutId id="2147484681" r:id="rId30"/>
    <p:sldLayoutId id="2147484682" r:id="rId31"/>
    <p:sldLayoutId id="2147484683" r:id="rId32"/>
    <p:sldLayoutId id="2147484684" r:id="rId33"/>
    <p:sldLayoutId id="2147484685" r:id="rId34"/>
    <p:sldLayoutId id="2147484686" r:id="rId35"/>
    <p:sldLayoutId id="2147484687" r:id="rId36"/>
    <p:sldLayoutId id="2147484688" r:id="rId37"/>
    <p:sldLayoutId id="2147484689" r:id="rId38"/>
    <p:sldLayoutId id="2147484691" r:id="rId39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72251"/>
            <a:ext cx="2103120" cy="434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8196" y="172251"/>
            <a:ext cx="2105840" cy="434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fld id="{05429274-D375-B94C-A105-658EF2ABA8F0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 defTabSz="457189"/>
              <a:t>8/12/25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xxx / Presentation Title / 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0188" y="471830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 defTabSz="457189"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75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3" r:id="rId1"/>
    <p:sldLayoutId id="2147484694" r:id="rId2"/>
    <p:sldLayoutId id="2147484695" r:id="rId3"/>
    <p:sldLayoutId id="2147484696" r:id="rId4"/>
    <p:sldLayoutId id="2147484697" r:id="rId5"/>
    <p:sldLayoutId id="2147484698" r:id="rId6"/>
    <p:sldLayoutId id="2147484699" r:id="rId7"/>
    <p:sldLayoutId id="2147484700" r:id="rId8"/>
    <p:sldLayoutId id="2147484701" r:id="rId9"/>
    <p:sldLayoutId id="2147484702" r:id="rId10"/>
    <p:sldLayoutId id="2147484703" r:id="rId11"/>
    <p:sldLayoutId id="2147484704" r:id="rId12"/>
    <p:sldLayoutId id="2147484705" r:id="rId13"/>
    <p:sldLayoutId id="2147484706" r:id="rId14"/>
    <p:sldLayoutId id="2147484707" r:id="rId15"/>
    <p:sldLayoutId id="2147484708" r:id="rId16"/>
    <p:sldLayoutId id="2147484709" r:id="rId17"/>
    <p:sldLayoutId id="2147484710" r:id="rId18"/>
    <p:sldLayoutId id="2147484711" r:id="rId19"/>
    <p:sldLayoutId id="2147484712" r:id="rId20"/>
    <p:sldLayoutId id="2147484713" r:id="rId21"/>
    <p:sldLayoutId id="2147484714" r:id="rId22"/>
    <p:sldLayoutId id="2147484715" r:id="rId23"/>
  </p:sldLayoutIdLst>
  <p:hf hdr="0" dt="0"/>
  <p:txStyles>
    <p:titleStyle>
      <a:lvl1pPr algn="l" defTabSz="457189" rtl="0" eaLnBrk="1" latinLnBrk="0" hangingPunct="1">
        <a:lnSpc>
          <a:spcPct val="100000"/>
        </a:lnSpc>
        <a:spcBef>
          <a:spcPct val="0"/>
        </a:spcBef>
        <a:buNone/>
        <a:defRPr sz="20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189" rtl="0" eaLnBrk="1" latinLnBrk="0" hangingPunct="1">
        <a:spcBef>
          <a:spcPts val="1500"/>
        </a:spcBef>
        <a:buFont typeface="Arial"/>
        <a:buNone/>
        <a:defRPr sz="2000" kern="1200">
          <a:solidFill>
            <a:schemeClr val="bg1"/>
          </a:solidFill>
          <a:latin typeface="Arial"/>
          <a:ea typeface="+mn-ea"/>
          <a:cs typeface="Arial"/>
        </a:defRPr>
      </a:lvl1pPr>
      <a:lvl2pPr marL="173034" indent="-17303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2pPr>
      <a:lvl3pPr marL="396865" indent="-17303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Arial"/>
          <a:ea typeface="+mn-ea"/>
          <a:cs typeface="Arial"/>
        </a:defRPr>
      </a:lvl3pPr>
      <a:lvl4pPr marL="625460" indent="-168271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4pPr>
      <a:lvl5pPr marL="803255" indent="-17303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933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  <p:sldLayoutId id="2147483999" r:id="rId12"/>
    <p:sldLayoutId id="2147484000" r:id="rId13"/>
    <p:sldLayoutId id="2147484001" r:id="rId14"/>
    <p:sldLayoutId id="2147484002" r:id="rId15"/>
    <p:sldLayoutId id="2147484003" r:id="rId16"/>
    <p:sldLayoutId id="2147484004" r:id="rId17"/>
    <p:sldLayoutId id="2147484005" r:id="rId18"/>
    <p:sldLayoutId id="2147484006" r:id="rId19"/>
    <p:sldLayoutId id="2147484007" r:id="rId20"/>
    <p:sldLayoutId id="2147484008" r:id="rId21"/>
    <p:sldLayoutId id="2147484009" r:id="rId22"/>
    <p:sldLayoutId id="2147484010" r:id="rId23"/>
    <p:sldLayoutId id="2147484011" r:id="rId24"/>
    <p:sldLayoutId id="2147484012" r:id="rId25"/>
    <p:sldLayoutId id="2147484013" r:id="rId26"/>
    <p:sldLayoutId id="2147484014" r:id="rId27"/>
    <p:sldLayoutId id="2147484015" r:id="rId28"/>
    <p:sldLayoutId id="2147484016" r:id="rId29"/>
    <p:sldLayoutId id="2147484017" r:id="rId30"/>
    <p:sldLayoutId id="2147484018" r:id="rId31"/>
    <p:sldLayoutId id="2147484019" r:id="rId32"/>
    <p:sldLayoutId id="2147484020" r:id="rId33"/>
    <p:sldLayoutId id="2147484021" r:id="rId34"/>
    <p:sldLayoutId id="2147484022" r:id="rId35"/>
    <p:sldLayoutId id="2147484023" r:id="rId36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2660F60-465D-4446-95EA-9F5BC6CE1D6F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280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  <p:sldLayoutId id="2147484042" r:id="rId17"/>
    <p:sldLayoutId id="2147484043" r:id="rId18"/>
    <p:sldLayoutId id="2147484044" r:id="rId19"/>
    <p:sldLayoutId id="2147484045" r:id="rId20"/>
    <p:sldLayoutId id="2147484046" r:id="rId21"/>
    <p:sldLayoutId id="2147484047" r:id="rId22"/>
    <p:sldLayoutId id="2147484048" r:id="rId23"/>
    <p:sldLayoutId id="2147484049" r:id="rId24"/>
    <p:sldLayoutId id="2147484050" r:id="rId25"/>
    <p:sldLayoutId id="2147484051" r:id="rId26"/>
    <p:sldLayoutId id="2147484052" r:id="rId27"/>
    <p:sldLayoutId id="2147484053" r:id="rId28"/>
    <p:sldLayoutId id="2147484054" r:id="rId29"/>
    <p:sldLayoutId id="2147484055" r:id="rId30"/>
    <p:sldLayoutId id="2147484056" r:id="rId31"/>
    <p:sldLayoutId id="2147484057" r:id="rId32"/>
    <p:sldLayoutId id="2147484058" r:id="rId33"/>
    <p:sldLayoutId id="2147484059" r:id="rId34"/>
    <p:sldLayoutId id="2147484060" r:id="rId35"/>
    <p:sldLayoutId id="2147484061" r:id="rId36"/>
    <p:sldLayoutId id="2147484062" r:id="rId37"/>
    <p:sldLayoutId id="2147484063" r:id="rId38"/>
    <p:sldLayoutId id="2147484064" r:id="rId39"/>
    <p:sldLayoutId id="2147484065" r:id="rId40"/>
  </p:sldLayoutIdLst>
  <p:hf sldNum="0" hdr="0" ftr="0" dt="0"/>
  <p:txStyles>
    <p:titleStyle>
      <a:lvl1pPr marL="0" indent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Font typeface="System Font Regular"/>
        <a:buNone/>
        <a:defRPr sz="14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600" indent="-2301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80000"/>
        <a:buFont typeface="System Font Regular"/>
        <a:buChar char="→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813" indent="-176213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1" y="237745"/>
            <a:ext cx="4123943" cy="42580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745"/>
            <a:ext cx="4114800" cy="42580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
xxx / © 2025</a:t>
            </a:r>
          </a:p>
          <a:p>
            <a:r>
              <a:rPr lang="en-US" dirty="0"/>
              <a:t>
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2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892083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  <p:sldLayoutId id="2147484079" r:id="rId13"/>
    <p:sldLayoutId id="2147484080" r:id="rId14"/>
    <p:sldLayoutId id="2147484081" r:id="rId15"/>
    <p:sldLayoutId id="2147484082" r:id="rId16"/>
    <p:sldLayoutId id="2147484083" r:id="rId17"/>
    <p:sldLayoutId id="2147484084" r:id="rId18"/>
    <p:sldLayoutId id="2147484085" r:id="rId19"/>
    <p:sldLayoutId id="2147484086" r:id="rId20"/>
    <p:sldLayoutId id="2147484087" r:id="rId21"/>
    <p:sldLayoutId id="2147484088" r:id="rId22"/>
    <p:sldLayoutId id="2147484089" r:id="rId23"/>
    <p:sldLayoutId id="2147484090" r:id="rId24"/>
    <p:sldLayoutId id="2147484091" r:id="rId25"/>
    <p:sldLayoutId id="2147484092" r:id="rId26"/>
    <p:sldLayoutId id="2147484093" r:id="rId27"/>
    <p:sldLayoutId id="2147484094" r:id="rId28"/>
    <p:sldLayoutId id="2147484096" r:id="rId29"/>
    <p:sldLayoutId id="2147484097" r:id="rId3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8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lang="en-US" sz="1400" kern="0" dirty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4" indent="-230183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80000"/>
        <a:buFont typeface="System Font Regular"/>
        <a:buChar char="→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803" indent="-176209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43" indent="-173732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65" indent="-173732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681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43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02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64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2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4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0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2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847354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03" r:id="rId1"/>
    <p:sldLayoutId id="2147484204" r:id="rId2"/>
    <p:sldLayoutId id="2147484205" r:id="rId3"/>
    <p:sldLayoutId id="2147484206" r:id="rId4"/>
    <p:sldLayoutId id="2147484207" r:id="rId5"/>
    <p:sldLayoutId id="2147484208" r:id="rId6"/>
    <p:sldLayoutId id="2147484209" r:id="rId7"/>
    <p:sldLayoutId id="2147484210" r:id="rId8"/>
    <p:sldLayoutId id="2147484211" r:id="rId9"/>
    <p:sldLayoutId id="2147484212" r:id="rId10"/>
    <p:sldLayoutId id="2147484213" r:id="rId11"/>
    <p:sldLayoutId id="2147484214" r:id="rId12"/>
    <p:sldLayoutId id="2147484215" r:id="rId13"/>
    <p:sldLayoutId id="2147484216" r:id="rId14"/>
    <p:sldLayoutId id="2147484217" r:id="rId15"/>
    <p:sldLayoutId id="2147484218" r:id="rId16"/>
    <p:sldLayoutId id="2147484219" r:id="rId17"/>
    <p:sldLayoutId id="2147484220" r:id="rId18"/>
    <p:sldLayoutId id="2147484221" r:id="rId19"/>
    <p:sldLayoutId id="2147484222" r:id="rId20"/>
    <p:sldLayoutId id="2147484223" r:id="rId21"/>
    <p:sldLayoutId id="2147484224" r:id="rId22"/>
    <p:sldLayoutId id="2147484225" r:id="rId23"/>
    <p:sldLayoutId id="2147484226" r:id="rId24"/>
    <p:sldLayoutId id="2147484227" r:id="rId25"/>
    <p:sldLayoutId id="2147484228" r:id="rId26"/>
    <p:sldLayoutId id="2147484229" r:id="rId27"/>
    <p:sldLayoutId id="2147484230" r:id="rId28"/>
    <p:sldLayoutId id="2147484231" r:id="rId29"/>
    <p:sldLayoutId id="2147484232" r:id="rId30"/>
    <p:sldLayoutId id="2147484233" r:id="rId31"/>
    <p:sldLayoutId id="2147484234" r:id="rId32"/>
    <p:sldLayoutId id="2147484235" r:id="rId33"/>
    <p:sldLayoutId id="2147484236" r:id="rId34"/>
    <p:sldLayoutId id="2147484237" r:id="rId35"/>
    <p:sldLayoutId id="2147484238" r:id="rId3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284740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  <p:sldLayoutId id="2147484278" r:id="rId3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4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202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3" r:id="rId1"/>
    <p:sldLayoutId id="2147484364" r:id="rId2"/>
    <p:sldLayoutId id="2147484365" r:id="rId3"/>
    <p:sldLayoutId id="2147484366" r:id="rId4"/>
    <p:sldLayoutId id="2147484367" r:id="rId5"/>
    <p:sldLayoutId id="2147484368" r:id="rId6"/>
    <p:sldLayoutId id="2147484369" r:id="rId7"/>
    <p:sldLayoutId id="2147484370" r:id="rId8"/>
    <p:sldLayoutId id="2147484371" r:id="rId9"/>
    <p:sldLayoutId id="2147484372" r:id="rId10"/>
    <p:sldLayoutId id="2147484373" r:id="rId11"/>
    <p:sldLayoutId id="2147484374" r:id="rId12"/>
    <p:sldLayoutId id="2147484375" r:id="rId13"/>
    <p:sldLayoutId id="2147484376" r:id="rId14"/>
    <p:sldLayoutId id="2147484377" r:id="rId15"/>
    <p:sldLayoutId id="2147484378" r:id="rId16"/>
    <p:sldLayoutId id="2147484379" r:id="rId17"/>
    <p:sldLayoutId id="2147484380" r:id="rId18"/>
    <p:sldLayoutId id="2147484381" r:id="rId19"/>
    <p:sldLayoutId id="2147484382" r:id="rId20"/>
    <p:sldLayoutId id="2147484383" r:id="rId21"/>
    <p:sldLayoutId id="2147484384" r:id="rId22"/>
    <p:sldLayoutId id="2147484385" r:id="rId23"/>
    <p:sldLayoutId id="2147484386" r:id="rId24"/>
    <p:sldLayoutId id="2147484387" r:id="rId25"/>
    <p:sldLayoutId id="2147484388" r:id="rId26"/>
    <p:sldLayoutId id="2147484389" r:id="rId27"/>
    <p:sldLayoutId id="2147484390" r:id="rId28"/>
    <p:sldLayoutId id="2147484391" r:id="rId29"/>
    <p:sldLayoutId id="2147484392" r:id="rId30"/>
    <p:sldLayoutId id="2147484393" r:id="rId31"/>
    <p:sldLayoutId id="2147484394" r:id="rId32"/>
    <p:sldLayoutId id="2147484395" r:id="rId33"/>
    <p:sldLayoutId id="2147484396" r:id="rId34"/>
    <p:sldLayoutId id="2147484397" r:id="rId35"/>
    <p:sldLayoutId id="2147484398" r:id="rId36"/>
    <p:sldLayoutId id="2147484399" r:id="rId37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262427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  <p:sldLayoutId id="2147484416" r:id="rId15"/>
    <p:sldLayoutId id="2147484417" r:id="rId16"/>
    <p:sldLayoutId id="2147484418" r:id="rId17"/>
    <p:sldLayoutId id="2147484419" r:id="rId18"/>
    <p:sldLayoutId id="2147484420" r:id="rId19"/>
    <p:sldLayoutId id="2147484421" r:id="rId20"/>
    <p:sldLayoutId id="2147484422" r:id="rId21"/>
    <p:sldLayoutId id="2147484423" r:id="rId22"/>
    <p:sldLayoutId id="2147484424" r:id="rId23"/>
    <p:sldLayoutId id="2147484425" r:id="rId24"/>
    <p:sldLayoutId id="2147484426" r:id="rId25"/>
    <p:sldLayoutId id="2147484427" r:id="rId26"/>
    <p:sldLayoutId id="2147484428" r:id="rId27"/>
    <p:sldLayoutId id="2147484429" r:id="rId28"/>
    <p:sldLayoutId id="2147484430" r:id="rId29"/>
    <p:sldLayoutId id="2147484431" r:id="rId30"/>
    <p:sldLayoutId id="2147484432" r:id="rId31"/>
    <p:sldLayoutId id="2147484433" r:id="rId32"/>
    <p:sldLayoutId id="2147484434" r:id="rId33"/>
    <p:sldLayoutId id="2147484435" r:id="rId34"/>
    <p:sldLayoutId id="2147484436" r:id="rId35"/>
    <p:sldLayoutId id="2147484437" r:id="rId36"/>
    <p:sldLayoutId id="2147484438" r:id="rId37"/>
    <p:sldLayoutId id="2147484439" r:id="rId38"/>
    <p:sldLayoutId id="2147484440" r:id="rId39"/>
    <p:sldLayoutId id="2147484441" r:id="rId40"/>
    <p:sldLayoutId id="2147484442" r:id="rId41"/>
    <p:sldLayoutId id="2147484443" r:id="rId42"/>
    <p:sldLayoutId id="2147484444" r:id="rId43"/>
    <p:sldLayoutId id="2147484445" r:id="rId44"/>
    <p:sldLayoutId id="2147484446" r:id="rId45"/>
    <p:sldLayoutId id="2147484447" r:id="rId46"/>
    <p:sldLayoutId id="2147484449" r:id="rId4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4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1" r:id="rId1"/>
    <p:sldLayoutId id="2147484452" r:id="rId2"/>
    <p:sldLayoutId id="2147484453" r:id="rId3"/>
    <p:sldLayoutId id="2147484454" r:id="rId4"/>
    <p:sldLayoutId id="2147484455" r:id="rId5"/>
    <p:sldLayoutId id="2147484456" r:id="rId6"/>
    <p:sldLayoutId id="2147484457" r:id="rId7"/>
    <p:sldLayoutId id="2147484458" r:id="rId8"/>
    <p:sldLayoutId id="2147484459" r:id="rId9"/>
    <p:sldLayoutId id="2147484460" r:id="rId10"/>
    <p:sldLayoutId id="2147484461" r:id="rId11"/>
    <p:sldLayoutId id="2147484462" r:id="rId12"/>
    <p:sldLayoutId id="2147484463" r:id="rId13"/>
    <p:sldLayoutId id="2147484464" r:id="rId14"/>
    <p:sldLayoutId id="2147484465" r:id="rId15"/>
    <p:sldLayoutId id="2147484466" r:id="rId16"/>
    <p:sldLayoutId id="2147484467" r:id="rId17"/>
    <p:sldLayoutId id="2147484468" r:id="rId18"/>
    <p:sldLayoutId id="2147484469" r:id="rId19"/>
    <p:sldLayoutId id="2147484470" r:id="rId20"/>
    <p:sldLayoutId id="2147484471" r:id="rId21"/>
    <p:sldLayoutId id="2147484472" r:id="rId22"/>
    <p:sldLayoutId id="2147484473" r:id="rId23"/>
    <p:sldLayoutId id="2147484474" r:id="rId24"/>
    <p:sldLayoutId id="2147484475" r:id="rId25"/>
    <p:sldLayoutId id="2147484476" r:id="rId26"/>
    <p:sldLayoutId id="2147484477" r:id="rId27"/>
    <p:sldLayoutId id="2147484478" r:id="rId28"/>
    <p:sldLayoutId id="2147484479" r:id="rId29"/>
    <p:sldLayoutId id="2147484480" r:id="rId30"/>
    <p:sldLayoutId id="2147484481" r:id="rId31"/>
    <p:sldLayoutId id="2147484482" r:id="rId32"/>
    <p:sldLayoutId id="2147484483" r:id="rId33"/>
    <p:sldLayoutId id="2147484484" r:id="rId34"/>
    <p:sldLayoutId id="2147484485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297" y="2578531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Example 03 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105435-30E9-2347-D9B2-9C26CE470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97" y="3043052"/>
            <a:ext cx="7772400" cy="38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85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1B9F7BC-4E55-B734-62B3-5EA68036A2BD}"/>
              </a:ext>
            </a:extLst>
          </p:cNvPr>
          <p:cNvSpPr txBox="1"/>
          <p:nvPr/>
        </p:nvSpPr>
        <p:spPr>
          <a:xfrm>
            <a:off x="558204" y="201890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Sequence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Diagram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3FD82A-6347-8047-E818-72EFF2220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907215"/>
            <a:ext cx="6216446" cy="403439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66C5781-B196-66B0-7E0F-5468D92694B5}"/>
              </a:ext>
            </a:extLst>
          </p:cNvPr>
          <p:cNvSpPr/>
          <p:nvPr/>
        </p:nvSpPr>
        <p:spPr>
          <a:xfrm>
            <a:off x="6506205" y="2924412"/>
            <a:ext cx="255639" cy="2556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A8E91E-DE5C-2D51-45C8-508AA7638F83}"/>
              </a:ext>
            </a:extLst>
          </p:cNvPr>
          <p:cNvSpPr/>
          <p:nvPr/>
        </p:nvSpPr>
        <p:spPr>
          <a:xfrm>
            <a:off x="5674462" y="2924412"/>
            <a:ext cx="255639" cy="2556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23797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78618E8-2485-25AC-6ECD-5CCE41C9B4FE}"/>
              </a:ext>
            </a:extLst>
          </p:cNvPr>
          <p:cNvSpPr txBox="1"/>
          <p:nvPr/>
        </p:nvSpPr>
        <p:spPr>
          <a:xfrm>
            <a:off x="558204" y="201890"/>
            <a:ext cx="2026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Server-</a:t>
            </a:r>
            <a:r>
              <a:rPr lang="de-DE" sz="1400" b="1" dirty="0" err="1">
                <a:solidFill>
                  <a:srgbClr val="0070C0"/>
                </a:solidFill>
              </a:rPr>
              <a:t>sided</a:t>
            </a:r>
            <a:r>
              <a:rPr lang="de-DE" sz="1400" b="1" dirty="0">
                <a:solidFill>
                  <a:srgbClr val="0070C0"/>
                </a:solidFill>
              </a:rPr>
              <a:t> Sources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E462E4-A00A-5BD9-71AC-C852A215B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282" y="1324502"/>
            <a:ext cx="2775703" cy="62828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5AE64A8-7C1F-1D19-B0C1-32841B7621A9}"/>
              </a:ext>
            </a:extLst>
          </p:cNvPr>
          <p:cNvSpPr/>
          <p:nvPr/>
        </p:nvSpPr>
        <p:spPr>
          <a:xfrm>
            <a:off x="1315823" y="1068864"/>
            <a:ext cx="255639" cy="2556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C32AD83-070D-E235-15CE-7D09702599AE}"/>
              </a:ext>
            </a:extLst>
          </p:cNvPr>
          <p:cNvSpPr/>
          <p:nvPr/>
        </p:nvSpPr>
        <p:spPr>
          <a:xfrm>
            <a:off x="1315823" y="2303963"/>
            <a:ext cx="255639" cy="2556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EFCEE8-1E18-964C-5EB4-0B243F05F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282" y="2303963"/>
            <a:ext cx="2107504" cy="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63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9910C3-F120-643C-8544-3E32E0067205}"/>
              </a:ext>
            </a:extLst>
          </p:cNvPr>
          <p:cNvSpPr txBox="1"/>
          <p:nvPr/>
        </p:nvSpPr>
        <p:spPr>
          <a:xfrm>
            <a:off x="379708" y="550190"/>
            <a:ext cx="86093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0C9F2FC-8D71-4DC7-A3B4-14A9B3CD6988}"/>
              </a:ext>
            </a:extLst>
          </p:cNvPr>
          <p:cNvSpPr/>
          <p:nvPr/>
        </p:nvSpPr>
        <p:spPr>
          <a:xfrm>
            <a:off x="554856" y="196711"/>
            <a:ext cx="255639" cy="2556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92BDC-F6D7-1A5C-2BD4-0DDE07C7F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69" y="275896"/>
            <a:ext cx="5354484" cy="4790112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038C6A2-7BB9-9294-A39E-013A2BF7E866}"/>
              </a:ext>
            </a:extLst>
          </p:cNvPr>
          <p:cNvSpPr/>
          <p:nvPr/>
        </p:nvSpPr>
        <p:spPr>
          <a:xfrm flipH="1">
            <a:off x="1371779" y="734856"/>
            <a:ext cx="216977" cy="1836894"/>
          </a:xfrm>
          <a:prstGeom prst="righ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4C9C79-5988-A408-04FB-91F95F8FB1BC}"/>
              </a:ext>
            </a:extLst>
          </p:cNvPr>
          <p:cNvSpPr txBox="1"/>
          <p:nvPr/>
        </p:nvSpPr>
        <p:spPr>
          <a:xfrm>
            <a:off x="254422" y="1376304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B0F0"/>
                </a:solidFill>
              </a:rPr>
              <a:t>This might come </a:t>
            </a:r>
          </a:p>
          <a:p>
            <a:r>
              <a:rPr lang="en-US" sz="900" dirty="0">
                <a:solidFill>
                  <a:srgbClr val="00B0F0"/>
                </a:solidFill>
              </a:rPr>
              <a:t>from a database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08E3FC4-081B-0CF4-E893-AB80E423E869}"/>
              </a:ext>
            </a:extLst>
          </p:cNvPr>
          <p:cNvSpPr/>
          <p:nvPr/>
        </p:nvSpPr>
        <p:spPr>
          <a:xfrm flipH="1">
            <a:off x="1371778" y="2670952"/>
            <a:ext cx="216977" cy="1567834"/>
          </a:xfrm>
          <a:prstGeom prst="righ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4BEA2-F839-1AAC-BB36-B8968277C33B}"/>
              </a:ext>
            </a:extLst>
          </p:cNvPr>
          <p:cNvSpPr txBox="1"/>
          <p:nvPr/>
        </p:nvSpPr>
        <p:spPr>
          <a:xfrm>
            <a:off x="254421" y="321319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B0F0"/>
                </a:solidFill>
              </a:rPr>
              <a:t>Build Graph </a:t>
            </a:r>
          </a:p>
          <a:p>
            <a:r>
              <a:rPr lang="en-US" sz="900" dirty="0">
                <a:solidFill>
                  <a:srgbClr val="00B0F0"/>
                </a:solidFill>
              </a:rPr>
              <a:t>via </a:t>
            </a:r>
            <a:r>
              <a:rPr lang="en-US" sz="900" dirty="0" err="1">
                <a:solidFill>
                  <a:srgbClr val="00B0F0"/>
                </a:solidFill>
              </a:rPr>
              <a:t>JGraphT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2290DEB-51AA-E224-40C4-52DDD7AF5AA5}"/>
              </a:ext>
            </a:extLst>
          </p:cNvPr>
          <p:cNvSpPr/>
          <p:nvPr/>
        </p:nvSpPr>
        <p:spPr>
          <a:xfrm flipH="1">
            <a:off x="1371775" y="4337987"/>
            <a:ext cx="216977" cy="529617"/>
          </a:xfrm>
          <a:prstGeom prst="righ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D99066-E888-6D98-AA9D-0EA08437514B}"/>
              </a:ext>
            </a:extLst>
          </p:cNvPr>
          <p:cNvSpPr txBox="1"/>
          <p:nvPr/>
        </p:nvSpPr>
        <p:spPr>
          <a:xfrm>
            <a:off x="260114" y="4408644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B0F0"/>
                </a:solidFill>
              </a:rPr>
              <a:t>Grant </a:t>
            </a:r>
            <a:r>
              <a:rPr lang="en-US" sz="900" dirty="0" err="1">
                <a:solidFill>
                  <a:srgbClr val="00B0F0"/>
                </a:solidFill>
              </a:rPr>
              <a:t>ParentID</a:t>
            </a:r>
            <a:endParaRPr lang="en-US" sz="900" dirty="0">
              <a:solidFill>
                <a:srgbClr val="00B0F0"/>
              </a:solidFill>
            </a:endParaRPr>
          </a:p>
          <a:p>
            <a:r>
              <a:rPr lang="en-US" sz="900" dirty="0">
                <a:solidFill>
                  <a:srgbClr val="00B0F0"/>
                </a:solidFill>
              </a:rPr>
              <a:t>&amp; Children</a:t>
            </a:r>
          </a:p>
        </p:txBody>
      </p:sp>
    </p:spTree>
    <p:extLst>
      <p:ext uri="{BB962C8B-B14F-4D97-AF65-F5344CB8AC3E}">
        <p14:creationId xmlns:p14="http://schemas.microsoft.com/office/powerpoint/2010/main" val="881821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BBE068-3FDC-E29B-2126-03D53F4BD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94" y="1577474"/>
            <a:ext cx="7497305" cy="19181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9910C3-F120-643C-8544-3E32E0067205}"/>
              </a:ext>
            </a:extLst>
          </p:cNvPr>
          <p:cNvSpPr txBox="1"/>
          <p:nvPr/>
        </p:nvSpPr>
        <p:spPr>
          <a:xfrm>
            <a:off x="379708" y="550190"/>
            <a:ext cx="86093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0C9F2FC-8D71-4DC7-A3B4-14A9B3CD6988}"/>
              </a:ext>
            </a:extLst>
          </p:cNvPr>
          <p:cNvSpPr/>
          <p:nvPr/>
        </p:nvSpPr>
        <p:spPr>
          <a:xfrm>
            <a:off x="554856" y="196711"/>
            <a:ext cx="255639" cy="2556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62375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78618E8-2485-25AC-6ECD-5CCE41C9B4FE}"/>
              </a:ext>
            </a:extLst>
          </p:cNvPr>
          <p:cNvSpPr txBox="1"/>
          <p:nvPr/>
        </p:nvSpPr>
        <p:spPr>
          <a:xfrm>
            <a:off x="558204" y="201890"/>
            <a:ext cx="1963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Client-</a:t>
            </a:r>
            <a:r>
              <a:rPr lang="de-DE" sz="1400" b="1" dirty="0" err="1">
                <a:solidFill>
                  <a:srgbClr val="0070C0"/>
                </a:solidFill>
              </a:rPr>
              <a:t>sided</a:t>
            </a:r>
            <a:r>
              <a:rPr lang="de-DE" sz="1400" b="1" dirty="0">
                <a:solidFill>
                  <a:srgbClr val="0070C0"/>
                </a:solidFill>
              </a:rPr>
              <a:t> Sources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EE2FDF-0A41-010F-5A19-26094A215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1586424"/>
            <a:ext cx="2746429" cy="12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1628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Watson Health">
      <a:dk1>
        <a:srgbClr val="004266"/>
      </a:dk1>
      <a:lt1>
        <a:srgbClr val="FFFFFF"/>
      </a:lt1>
      <a:dk2>
        <a:srgbClr val="000000"/>
      </a:dk2>
      <a:lt2>
        <a:srgbClr val="808080"/>
      </a:lt2>
      <a:accent1>
        <a:srgbClr val="00B2F2"/>
      </a:accent1>
      <a:accent2>
        <a:srgbClr val="6BC72B"/>
      </a:accent2>
      <a:accent3>
        <a:srgbClr val="FFFFFF"/>
      </a:accent3>
      <a:accent4>
        <a:srgbClr val="003756"/>
      </a:accent4>
      <a:accent5>
        <a:srgbClr val="AAD5F7"/>
      </a:accent5>
      <a:accent6>
        <a:srgbClr val="FFD003"/>
      </a:accent6>
      <a:hlink>
        <a:srgbClr val="00B040"/>
      </a:hlink>
      <a:folHlink>
        <a:srgbClr val="004069"/>
      </a:folHlink>
    </a:clrScheme>
    <a:fontScheme name="Custom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blk_background_2017">
  <a:themeElements>
    <a:clrScheme name="Custom 2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CB59F96B-D893-E545-AC82-604AA9AE6CB9}"/>
    </a:ext>
  </a:extLst>
</a:theme>
</file>

<file path=ppt/theme/theme11.xml><?xml version="1.0" encoding="utf-8"?>
<a:theme xmlns:a="http://schemas.openxmlformats.org/drawingml/2006/main" name="10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" id="{D5FDE2AE-F683-9748-8FF3-FD28332D4ECA}" vid="{28FA0CD1-A42B-B74C-BAC8-4BC5234E5450}"/>
    </a:ext>
  </a:extLst>
</a:theme>
</file>

<file path=ppt/theme/theme12.xml><?xml version="1.0" encoding="utf-8"?>
<a:theme xmlns:a="http://schemas.openxmlformats.org/drawingml/2006/main" name="5_Gray 100 Master template">
  <a:themeElements>
    <a:clrScheme name="Custom 3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6DA6FE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_011420" id="{D78E4336-8AD6-4A49-86C2-9ADAF8E53364}" vid="{77692278-8951-D947-9633-5723B10FD701}"/>
    </a:ext>
  </a:extLst>
</a:theme>
</file>

<file path=ppt/theme/theme13.xml><?xml version="1.0" encoding="utf-8"?>
<a:theme xmlns:a="http://schemas.openxmlformats.org/drawingml/2006/main" name="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ppt/theme/theme14.xml><?xml version="1.0" encoding="utf-8"?>
<a:theme xmlns:a="http://schemas.openxmlformats.org/drawingml/2006/main" name="5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15.xml><?xml version="1.0" encoding="utf-8"?>
<a:theme xmlns:a="http://schemas.openxmlformats.org/drawingml/2006/main" name="Watson: Group 3, White 4">
  <a:themeElements>
    <a:clrScheme name="Group 3, White 4">
      <a:dk1>
        <a:srgbClr val="121212"/>
      </a:dk1>
      <a:lt1>
        <a:srgbClr val="464646"/>
      </a:lt1>
      <a:dk2>
        <a:srgbClr val="C7C7C7"/>
      </a:dk2>
      <a:lt2>
        <a:srgbClr val="ECECEC"/>
      </a:lt2>
      <a:accent1>
        <a:srgbClr val="5596E6"/>
      </a:accent1>
      <a:accent2>
        <a:srgbClr val="5AAAFA"/>
      </a:accent2>
      <a:accent3>
        <a:srgbClr val="7CC7FF"/>
      </a:accent3>
      <a:accent4>
        <a:srgbClr val="00B4A0"/>
      </a:accent4>
      <a:accent5>
        <a:srgbClr val="41D6C3"/>
      </a:accent5>
      <a:accent6>
        <a:srgbClr val="6EEDD8"/>
      </a:accent6>
      <a:hlink>
        <a:srgbClr val="B3B3B3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0" id="{465AB443-6F48-3E46-AF0C-F6E8E35E6428}" vid="{83120951-A306-844D-A514-69D2667873FA}"/>
    </a:ext>
  </a:extLst>
</a:theme>
</file>

<file path=ppt/theme/theme1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4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ppt/theme/theme3.xml><?xml version="1.0" encoding="utf-8"?>
<a:theme xmlns:a="http://schemas.openxmlformats.org/drawingml/2006/main" name="9_White Master ">
  <a:themeElements>
    <a:clrScheme name="Custom 6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D4BBFE"/>
      </a:accent1>
      <a:accent2>
        <a:srgbClr val="BD95FE"/>
      </a:accent2>
      <a:accent3>
        <a:srgbClr val="4489FF"/>
      </a:accent3>
      <a:accent4>
        <a:srgbClr val="0F62FE"/>
      </a:accent4>
      <a:accent5>
        <a:srgbClr val="DAFAFB"/>
      </a:accent5>
      <a:accent6>
        <a:srgbClr val="90DBDB"/>
      </a:accent6>
      <a:hlink>
        <a:srgbClr val="4489FF"/>
      </a:hlink>
      <a:folHlink>
        <a:srgbClr val="C592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4.xml><?xml version="1.0" encoding="utf-8"?>
<a:theme xmlns:a="http://schemas.openxmlformats.org/drawingml/2006/main" name="2_Gray 100 Master template">
  <a:themeElements>
    <a:clrScheme name="Custom 3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6DA6FE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_011420" id="{D78E4336-8AD6-4A49-86C2-9ADAF8E53364}" vid="{77692278-8951-D947-9633-5723B10FD701}"/>
    </a:ext>
  </a:extLst>
</a:theme>
</file>

<file path=ppt/theme/theme5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" id="{611FB161-99EA-DD41-B121-F9217D2ADC5B}" vid="{CF3FC2FC-93C3-C946-8F27-5AA72213E277}"/>
    </a:ext>
  </a:extLst>
</a:theme>
</file>

<file path=ppt/theme/theme6.xml><?xml version="1.0" encoding="utf-8"?>
<a:theme xmlns:a="http://schemas.openxmlformats.org/drawingml/2006/main" name="7_White Master ">
  <a:themeElements>
    <a:clrScheme name="Custom 6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D4BBFE"/>
      </a:accent1>
      <a:accent2>
        <a:srgbClr val="BD95FE"/>
      </a:accent2>
      <a:accent3>
        <a:srgbClr val="4489FF"/>
      </a:accent3>
      <a:accent4>
        <a:srgbClr val="0F62FE"/>
      </a:accent4>
      <a:accent5>
        <a:srgbClr val="DAFAFB"/>
      </a:accent5>
      <a:accent6>
        <a:srgbClr val="90DBDB"/>
      </a:accent6>
      <a:hlink>
        <a:srgbClr val="4489FF"/>
      </a:hlink>
      <a:folHlink>
        <a:srgbClr val="C592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7.xml><?xml version="1.0" encoding="utf-8"?>
<a:theme xmlns:a="http://schemas.openxmlformats.org/drawingml/2006/main" name="5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9 WH Template" id="{58AF53CA-F26B-6D42-B19E-CF0D3AF05308}" vid="{F3569A2B-644B-B74D-AE8C-89E09DFD6B05}"/>
    </a:ext>
  </a:extLst>
</a:theme>
</file>

<file path=ppt/theme/theme8.xml><?xml version="1.0" encoding="utf-8"?>
<a:theme xmlns:a="http://schemas.openxmlformats.org/drawingml/2006/main" name="3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9.xml><?xml version="1.0" encoding="utf-8"?>
<a:theme xmlns:a="http://schemas.openxmlformats.org/drawingml/2006/main" name="6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80638</TotalTime>
  <Words>68</Words>
  <Application>Microsoft Macintosh PowerPoint</Application>
  <PresentationFormat>On-screen Show (16:9)</PresentationFormat>
  <Paragraphs>28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6</vt:i4>
      </vt:variant>
    </vt:vector>
  </HeadingPairs>
  <TitlesOfParts>
    <vt:vector size="33" baseType="lpstr">
      <vt:lpstr>.AppleSystemUIFont</vt:lpstr>
      <vt:lpstr>Arial</vt:lpstr>
      <vt:lpstr>Calibri</vt:lpstr>
      <vt:lpstr>HelvNeue Light for IBM</vt:lpstr>
      <vt:lpstr>IBM Plex Sans</vt:lpstr>
      <vt:lpstr>IBM Plex Sans Bold</vt:lpstr>
      <vt:lpstr>IBM Plex Sans Light</vt:lpstr>
      <vt:lpstr>IBM Plex Sans Medm</vt:lpstr>
      <vt:lpstr>IBM Plex Sans Regular</vt:lpstr>
      <vt:lpstr>IBM Plex Sans Thin</vt:lpstr>
      <vt:lpstr>System Font Regular</vt:lpstr>
      <vt:lpstr>Wingdings</vt:lpstr>
      <vt:lpstr>Custom Design</vt:lpstr>
      <vt:lpstr>4_wht_background_2017</vt:lpstr>
      <vt:lpstr>9_White Master </vt:lpstr>
      <vt:lpstr>2_Gray 100 Master template</vt:lpstr>
      <vt:lpstr>IBM 2019 Master template (light gray background)</vt:lpstr>
      <vt:lpstr>7_White Master </vt:lpstr>
      <vt:lpstr>5_wht_background_2017</vt:lpstr>
      <vt:lpstr>3_White Master </vt:lpstr>
      <vt:lpstr>6_wht_background_2017</vt:lpstr>
      <vt:lpstr>10_blk_background_2017</vt:lpstr>
      <vt:lpstr>10_White Master </vt:lpstr>
      <vt:lpstr>5_Gray 100 Master template</vt:lpstr>
      <vt:lpstr>wht_background_2017</vt:lpstr>
      <vt:lpstr>5_White Master </vt:lpstr>
      <vt:lpstr>Watson: Group 3, White 4</vt:lpstr>
      <vt:lpstr>IBM Carbon TreeView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VSA Partners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lsadler</dc:creator>
  <cp:lastModifiedBy>Holger Ringels</cp:lastModifiedBy>
  <cp:revision>948</cp:revision>
  <cp:lastPrinted>2019-07-23T07:53:06Z</cp:lastPrinted>
  <dcterms:created xsi:type="dcterms:W3CDTF">2014-02-19T16:27:13Z</dcterms:created>
  <dcterms:modified xsi:type="dcterms:W3CDTF">2025-08-12T06:42:43Z</dcterms:modified>
</cp:coreProperties>
</file>